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0" r:id="rId3"/>
    <p:sldId id="257" r:id="rId4"/>
    <p:sldId id="271" r:id="rId5"/>
    <p:sldId id="272" r:id="rId6"/>
    <p:sldId id="260" r:id="rId7"/>
    <p:sldId id="261" r:id="rId8"/>
    <p:sldId id="262" r:id="rId9"/>
    <p:sldId id="263" r:id="rId10"/>
    <p:sldId id="264" r:id="rId11"/>
    <p:sldId id="280" r:id="rId12"/>
    <p:sldId id="274" r:id="rId13"/>
    <p:sldId id="275" r:id="rId14"/>
    <p:sldId id="278" r:id="rId15"/>
    <p:sldId id="276" r:id="rId16"/>
    <p:sldId id="277" r:id="rId17"/>
    <p:sldId id="279" r:id="rId18"/>
    <p:sldId id="258" r:id="rId19"/>
    <p:sldId id="267" r:id="rId20"/>
    <p:sldId id="268" r:id="rId21"/>
    <p:sldId id="269" r:id="rId22"/>
    <p:sldId id="259" r:id="rId23"/>
    <p:sldId id="265" r:id="rId24"/>
    <p:sldId id="27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C1ADAB-31A5-7479-DA39-DD3D66B7F5BF}" v="203" dt="2025-12-14T01:36:50.735"/>
    <p1510:client id="{3599B02B-94C4-4887-BD9D-BCD5DC0F2E0F}" v="192" dt="2025-12-14T12:32:18.138"/>
    <p1510:client id="{53469133-5149-A506-6B26-7CE085AA41D1}" v="172" dt="2025-12-14T12:54:42.724"/>
    <p1510:client id="{5FAB457B-260B-52E3-27B6-7A572C69EF5B}" v="186" dt="2025-12-14T12:44:30.961"/>
    <p1510:client id="{5FE623CB-8145-A0ED-BA78-1C503B40499F}" v="93" dt="2025-12-14T11:49:32.912"/>
    <p1510:client id="{754392FA-D3BB-C6A0-35AC-319B19E5FD50}" v="612" dt="2025-12-14T12:38:52.478"/>
    <p1510:client id="{CA612095-4D3B-6942-4F40-7F169D0C696F}" v="139" dt="2025-12-14T05:15:18.8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6" d="100"/>
          <a:sy n="96" d="100"/>
        </p:scale>
        <p:origin x="580"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754392FA-D3BB-C6A0-35AC-319B19E5FD50}"/>
    <pc:docChg chg="addSld delSld modSld">
      <pc:chgData name="Guest User" userId="" providerId="Windows Live" clId="Web-{754392FA-D3BB-C6A0-35AC-319B19E5FD50}" dt="2025-12-14T12:38:52.478" v="619" actId="20577"/>
      <pc:docMkLst>
        <pc:docMk/>
      </pc:docMkLst>
      <pc:sldChg chg="addSp modSp">
        <pc:chgData name="Guest User" userId="" providerId="Windows Live" clId="Web-{754392FA-D3BB-C6A0-35AC-319B19E5FD50}" dt="2025-12-14T12:32:02.236" v="588" actId="1076"/>
        <pc:sldMkLst>
          <pc:docMk/>
          <pc:sldMk cId="2068300162" sldId="275"/>
        </pc:sldMkLst>
        <pc:spChg chg="mod">
          <ac:chgData name="Guest User" userId="" providerId="Windows Live" clId="Web-{754392FA-D3BB-C6A0-35AC-319B19E5FD50}" dt="2025-12-14T12:30:49.953" v="541" actId="20577"/>
          <ac:spMkLst>
            <pc:docMk/>
            <pc:sldMk cId="2068300162" sldId="275"/>
            <ac:spMk id="2" creationId="{7026862B-E18C-8A9F-8C69-5EA54EC47358}"/>
          </ac:spMkLst>
        </pc:spChg>
        <pc:spChg chg="add mod">
          <ac:chgData name="Guest User" userId="" providerId="Windows Live" clId="Web-{754392FA-D3BB-C6A0-35AC-319B19E5FD50}" dt="2025-12-14T12:31:59.189" v="582" actId="1076"/>
          <ac:spMkLst>
            <pc:docMk/>
            <pc:sldMk cId="2068300162" sldId="275"/>
            <ac:spMk id="4" creationId="{B6CFF624-1446-B7E7-4992-353DBEBA964F}"/>
          </ac:spMkLst>
        </pc:spChg>
        <pc:spChg chg="mod">
          <ac:chgData name="Guest User" userId="" providerId="Windows Live" clId="Web-{754392FA-D3BB-C6A0-35AC-319B19E5FD50}" dt="2025-12-14T12:32:02.220" v="586" actId="1076"/>
          <ac:spMkLst>
            <pc:docMk/>
            <pc:sldMk cId="2068300162" sldId="275"/>
            <ac:spMk id="9" creationId="{C7317C53-6661-0F6B-BC53-E36C2F607242}"/>
          </ac:spMkLst>
        </pc:spChg>
        <pc:spChg chg="mod">
          <ac:chgData name="Guest User" userId="" providerId="Windows Live" clId="Web-{754392FA-D3BB-C6A0-35AC-319B19E5FD50}" dt="2025-12-14T12:32:02.220" v="587" actId="1076"/>
          <ac:spMkLst>
            <pc:docMk/>
            <pc:sldMk cId="2068300162" sldId="275"/>
            <ac:spMk id="10" creationId="{32A400BB-22BB-4409-538D-3D10BD55D2C9}"/>
          </ac:spMkLst>
        </pc:spChg>
        <pc:spChg chg="mod">
          <ac:chgData name="Guest User" userId="" providerId="Windows Live" clId="Web-{754392FA-D3BB-C6A0-35AC-319B19E5FD50}" dt="2025-12-14T12:32:02.236" v="588" actId="1076"/>
          <ac:spMkLst>
            <pc:docMk/>
            <pc:sldMk cId="2068300162" sldId="275"/>
            <ac:spMk id="11" creationId="{860355E5-7334-B7B7-B4D6-872B4253DB79}"/>
          </ac:spMkLst>
        </pc:spChg>
        <pc:picChg chg="mod">
          <ac:chgData name="Guest User" userId="" providerId="Windows Live" clId="Web-{754392FA-D3BB-C6A0-35AC-319B19E5FD50}" dt="2025-12-14T12:32:02.205" v="583" actId="1076"/>
          <ac:picMkLst>
            <pc:docMk/>
            <pc:sldMk cId="2068300162" sldId="275"/>
            <ac:picMk id="6" creationId="{7601D2BA-9F69-D0CF-1353-B2D33080F846}"/>
          </ac:picMkLst>
        </pc:picChg>
        <pc:picChg chg="mod">
          <ac:chgData name="Guest User" userId="" providerId="Windows Live" clId="Web-{754392FA-D3BB-C6A0-35AC-319B19E5FD50}" dt="2025-12-14T12:32:02.205" v="584" actId="1076"/>
          <ac:picMkLst>
            <pc:docMk/>
            <pc:sldMk cId="2068300162" sldId="275"/>
            <ac:picMk id="7" creationId="{50DBFB2A-D1C0-2052-072B-602112216AD9}"/>
          </ac:picMkLst>
        </pc:picChg>
        <pc:picChg chg="mod">
          <ac:chgData name="Guest User" userId="" providerId="Windows Live" clId="Web-{754392FA-D3BB-C6A0-35AC-319B19E5FD50}" dt="2025-12-14T12:32:02.220" v="585" actId="1076"/>
          <ac:picMkLst>
            <pc:docMk/>
            <pc:sldMk cId="2068300162" sldId="275"/>
            <ac:picMk id="8" creationId="{6211CA06-44C5-3316-B4FF-AE0CECBFE2F3}"/>
          </ac:picMkLst>
        </pc:picChg>
      </pc:sldChg>
      <pc:sldChg chg="addSp delSp modSp mod setBg">
        <pc:chgData name="Guest User" userId="" providerId="Windows Live" clId="Web-{754392FA-D3BB-C6A0-35AC-319B19E5FD50}" dt="2025-12-14T12:29:14.906" v="472" actId="1076"/>
        <pc:sldMkLst>
          <pc:docMk/>
          <pc:sldMk cId="1687871746" sldId="276"/>
        </pc:sldMkLst>
        <pc:spChg chg="mod">
          <ac:chgData name="Guest User" userId="" providerId="Windows Live" clId="Web-{754392FA-D3BB-C6A0-35AC-319B19E5FD50}" dt="2025-12-14T12:29:14.906" v="472" actId="1076"/>
          <ac:spMkLst>
            <pc:docMk/>
            <pc:sldMk cId="1687871746" sldId="276"/>
            <ac:spMk id="2" creationId="{469EE3C9-5965-5ED6-F210-AA98C3707B0D}"/>
          </ac:spMkLst>
        </pc:spChg>
        <pc:spChg chg="add">
          <ac:chgData name="Guest User" userId="" providerId="Windows Live" clId="Web-{754392FA-D3BB-C6A0-35AC-319B19E5FD50}" dt="2025-12-14T12:23:34.765" v="27"/>
          <ac:spMkLst>
            <pc:docMk/>
            <pc:sldMk cId="1687871746" sldId="276"/>
            <ac:spMk id="9" creationId="{47942995-B07F-4636-9A06-C6A104B260A8}"/>
          </ac:spMkLst>
        </pc:spChg>
        <pc:spChg chg="add">
          <ac:chgData name="Guest User" userId="" providerId="Windows Live" clId="Web-{754392FA-D3BB-C6A0-35AC-319B19E5FD50}" dt="2025-12-14T12:23:34.765" v="27"/>
          <ac:spMkLst>
            <pc:docMk/>
            <pc:sldMk cId="1687871746" sldId="276"/>
            <ac:spMk id="16" creationId="{B81933D1-5615-42C7-9C0B-4EB7105CCE2D}"/>
          </ac:spMkLst>
        </pc:spChg>
        <pc:spChg chg="add">
          <ac:chgData name="Guest User" userId="" providerId="Windows Live" clId="Web-{754392FA-D3BB-C6A0-35AC-319B19E5FD50}" dt="2025-12-14T12:23:34.765" v="27"/>
          <ac:spMkLst>
            <pc:docMk/>
            <pc:sldMk cId="1687871746" sldId="276"/>
            <ac:spMk id="18" creationId="{19C9EAEA-39D0-4B0E-A0EB-51E7B26740B1}"/>
          </ac:spMkLst>
        </pc:spChg>
        <pc:grpChg chg="add">
          <ac:chgData name="Guest User" userId="" providerId="Windows Live" clId="Web-{754392FA-D3BB-C6A0-35AC-319B19E5FD50}" dt="2025-12-14T12:23:34.765" v="27"/>
          <ac:grpSpMkLst>
            <pc:docMk/>
            <pc:sldMk cId="1687871746" sldId="276"/>
            <ac:grpSpMk id="11" creationId="{032D8612-31EB-44CF-A1D0-14FD4C705424}"/>
          </ac:grpSpMkLst>
        </pc:grpChg>
        <pc:picChg chg="add del mod">
          <ac:chgData name="Guest User" userId="" providerId="Windows Live" clId="Web-{754392FA-D3BB-C6A0-35AC-319B19E5FD50}" dt="2025-12-14T12:23:29.062" v="25"/>
          <ac:picMkLst>
            <pc:docMk/>
            <pc:sldMk cId="1687871746" sldId="276"/>
            <ac:picMk id="3" creationId="{ECA28A05-1433-6BF3-DEED-425AC28C961F}"/>
          </ac:picMkLst>
        </pc:picChg>
        <pc:picChg chg="add mod">
          <ac:chgData name="Guest User" userId="" providerId="Windows Live" clId="Web-{754392FA-D3BB-C6A0-35AC-319B19E5FD50}" dt="2025-12-14T12:23:34.765" v="27"/>
          <ac:picMkLst>
            <pc:docMk/>
            <pc:sldMk cId="1687871746" sldId="276"/>
            <ac:picMk id="4" creationId="{10C58F92-D584-C5CD-F506-D5A83E0848CB}"/>
          </ac:picMkLst>
        </pc:picChg>
      </pc:sldChg>
      <pc:sldChg chg="addSp delSp modSp add mod replId setBg">
        <pc:chgData name="Guest User" userId="" providerId="Windows Live" clId="Web-{754392FA-D3BB-C6A0-35AC-319B19E5FD50}" dt="2025-12-14T12:29:20.031" v="473" actId="1076"/>
        <pc:sldMkLst>
          <pc:docMk/>
          <pc:sldMk cId="196810146" sldId="277"/>
        </pc:sldMkLst>
        <pc:spChg chg="mod">
          <ac:chgData name="Guest User" userId="" providerId="Windows Live" clId="Web-{754392FA-D3BB-C6A0-35AC-319B19E5FD50}" dt="2025-12-14T12:29:20.031" v="473" actId="1076"/>
          <ac:spMkLst>
            <pc:docMk/>
            <pc:sldMk cId="196810146" sldId="277"/>
            <ac:spMk id="2" creationId="{86C6DEE0-9BDE-72B9-6C4D-38B6B3B6969B}"/>
          </ac:spMkLst>
        </pc:spChg>
        <pc:spChg chg="add del">
          <ac:chgData name="Guest User" userId="" providerId="Windows Live" clId="Web-{754392FA-D3BB-C6A0-35AC-319B19E5FD50}" dt="2025-12-14T12:23:18.749" v="17"/>
          <ac:spMkLst>
            <pc:docMk/>
            <pc:sldMk cId="196810146" sldId="277"/>
            <ac:spMk id="8" creationId="{47942995-B07F-4636-9A06-C6A104B260A8}"/>
          </ac:spMkLst>
        </pc:spChg>
        <pc:spChg chg="add del">
          <ac:chgData name="Guest User" userId="" providerId="Windows Live" clId="Web-{754392FA-D3BB-C6A0-35AC-319B19E5FD50}" dt="2025-12-14T12:23:18.749" v="17"/>
          <ac:spMkLst>
            <pc:docMk/>
            <pc:sldMk cId="196810146" sldId="277"/>
            <ac:spMk id="15" creationId="{B81933D1-5615-42C7-9C0B-4EB7105CCE2D}"/>
          </ac:spMkLst>
        </pc:spChg>
        <pc:spChg chg="add del">
          <ac:chgData name="Guest User" userId="" providerId="Windows Live" clId="Web-{754392FA-D3BB-C6A0-35AC-319B19E5FD50}" dt="2025-12-14T12:23:18.749" v="17"/>
          <ac:spMkLst>
            <pc:docMk/>
            <pc:sldMk cId="196810146" sldId="277"/>
            <ac:spMk id="17" creationId="{19C9EAEA-39D0-4B0E-A0EB-51E7B26740B1}"/>
          </ac:spMkLst>
        </pc:spChg>
        <pc:grpChg chg="add del">
          <ac:chgData name="Guest User" userId="" providerId="Windows Live" clId="Web-{754392FA-D3BB-C6A0-35AC-319B19E5FD50}" dt="2025-12-14T12:23:18.749" v="17"/>
          <ac:grpSpMkLst>
            <pc:docMk/>
            <pc:sldMk cId="196810146" sldId="277"/>
            <ac:grpSpMk id="10" creationId="{032D8612-31EB-44CF-A1D0-14FD4C705424}"/>
          </ac:grpSpMkLst>
        </pc:grpChg>
        <pc:picChg chg="add del mod">
          <ac:chgData name="Guest User" userId="" providerId="Windows Live" clId="Web-{754392FA-D3BB-C6A0-35AC-319B19E5FD50}" dt="2025-12-14T12:23:18.749" v="17"/>
          <ac:picMkLst>
            <pc:docMk/>
            <pc:sldMk cId="196810146" sldId="277"/>
            <ac:picMk id="3" creationId="{F9235FEE-92B8-4DD4-605D-BEB0358D7131}"/>
          </ac:picMkLst>
        </pc:picChg>
      </pc:sldChg>
      <pc:sldChg chg="addSp delSp modSp new mod setBg">
        <pc:chgData name="Guest User" userId="" providerId="Windows Live" clId="Web-{754392FA-D3BB-C6A0-35AC-319B19E5FD50}" dt="2025-12-14T12:29:10.781" v="471" actId="1076"/>
        <pc:sldMkLst>
          <pc:docMk/>
          <pc:sldMk cId="379793464" sldId="278"/>
        </pc:sldMkLst>
        <pc:spChg chg="mod">
          <ac:chgData name="Guest User" userId="" providerId="Windows Live" clId="Web-{754392FA-D3BB-C6A0-35AC-319B19E5FD50}" dt="2025-12-14T12:29:10.781" v="471" actId="1076"/>
          <ac:spMkLst>
            <pc:docMk/>
            <pc:sldMk cId="379793464" sldId="278"/>
            <ac:spMk id="2" creationId="{E9D130E9-EAB1-83A0-6E79-11685AAB23CE}"/>
          </ac:spMkLst>
        </pc:spChg>
        <pc:spChg chg="del">
          <ac:chgData name="Guest User" userId="" providerId="Windows Live" clId="Web-{754392FA-D3BB-C6A0-35AC-319B19E5FD50}" dt="2025-12-14T12:24:11.171" v="29"/>
          <ac:spMkLst>
            <pc:docMk/>
            <pc:sldMk cId="379793464" sldId="278"/>
            <ac:spMk id="3" creationId="{7D8AA1FC-7AE7-C3CC-3BC1-5D8AE57AD874}"/>
          </ac:spMkLst>
        </pc:spChg>
        <pc:spChg chg="add del">
          <ac:chgData name="Guest User" userId="" providerId="Windows Live" clId="Web-{754392FA-D3BB-C6A0-35AC-319B19E5FD50}" dt="2025-12-14T12:24:41.173" v="45"/>
          <ac:spMkLst>
            <pc:docMk/>
            <pc:sldMk cId="379793464" sldId="278"/>
            <ac:spMk id="9" creationId="{A8384FB5-9ADC-4DDC-881B-597D56F5B15D}"/>
          </ac:spMkLst>
        </pc:spChg>
        <pc:spChg chg="add del">
          <ac:chgData name="Guest User" userId="" providerId="Windows Live" clId="Web-{754392FA-D3BB-C6A0-35AC-319B19E5FD50}" dt="2025-12-14T12:24:41.173" v="45"/>
          <ac:spMkLst>
            <pc:docMk/>
            <pc:sldMk cId="379793464" sldId="278"/>
            <ac:spMk id="11" creationId="{91E5A9A7-95C6-4F4F-B00E-C82E07FE62EF}"/>
          </ac:spMkLst>
        </pc:spChg>
        <pc:spChg chg="add del">
          <ac:chgData name="Guest User" userId="" providerId="Windows Live" clId="Web-{754392FA-D3BB-C6A0-35AC-319B19E5FD50}" dt="2025-12-14T12:24:41.173" v="45"/>
          <ac:spMkLst>
            <pc:docMk/>
            <pc:sldMk cId="379793464" sldId="278"/>
            <ac:spMk id="13" creationId="{D07DD2DE-F619-49DD-B5E7-03A290FF4ED1}"/>
          </ac:spMkLst>
        </pc:spChg>
        <pc:spChg chg="add del">
          <ac:chgData name="Guest User" userId="" providerId="Windows Live" clId="Web-{754392FA-D3BB-C6A0-35AC-319B19E5FD50}" dt="2025-12-14T12:24:41.173" v="45"/>
          <ac:spMkLst>
            <pc:docMk/>
            <pc:sldMk cId="379793464" sldId="278"/>
            <ac:spMk id="15" creationId="{85149191-5F60-4A28-AAFF-039F96B0F3EC}"/>
          </ac:spMkLst>
        </pc:spChg>
        <pc:spChg chg="add del">
          <ac:chgData name="Guest User" userId="" providerId="Windows Live" clId="Web-{754392FA-D3BB-C6A0-35AC-319B19E5FD50}" dt="2025-12-14T12:24:41.173" v="45"/>
          <ac:spMkLst>
            <pc:docMk/>
            <pc:sldMk cId="379793464" sldId="278"/>
            <ac:spMk id="17" creationId="{F8260ED5-17F7-4158-B241-D51DD4CF1B7E}"/>
          </ac:spMkLst>
        </pc:spChg>
        <pc:spChg chg="add del">
          <ac:chgData name="Guest User" userId="" providerId="Windows Live" clId="Web-{754392FA-D3BB-C6A0-35AC-319B19E5FD50}" dt="2025-12-14T12:24:44.376" v="47"/>
          <ac:spMkLst>
            <pc:docMk/>
            <pc:sldMk cId="379793464" sldId="278"/>
            <ac:spMk id="19" creationId="{D12DDE76-C203-4047-9998-63900085B5E8}"/>
          </ac:spMkLst>
        </pc:spChg>
        <pc:spChg chg="add del">
          <ac:chgData name="Guest User" userId="" providerId="Windows Live" clId="Web-{754392FA-D3BB-C6A0-35AC-319B19E5FD50}" dt="2025-12-14T12:24:50.923" v="49"/>
          <ac:spMkLst>
            <pc:docMk/>
            <pc:sldMk cId="379793464" sldId="278"/>
            <ac:spMk id="21" creationId="{A8384FB5-9ADC-4DDC-881B-597D56F5B15D}"/>
          </ac:spMkLst>
        </pc:spChg>
        <pc:spChg chg="add del">
          <ac:chgData name="Guest User" userId="" providerId="Windows Live" clId="Web-{754392FA-D3BB-C6A0-35AC-319B19E5FD50}" dt="2025-12-14T12:24:50.923" v="49"/>
          <ac:spMkLst>
            <pc:docMk/>
            <pc:sldMk cId="379793464" sldId="278"/>
            <ac:spMk id="22" creationId="{91E5A9A7-95C6-4F4F-B00E-C82E07FE62EF}"/>
          </ac:spMkLst>
        </pc:spChg>
        <pc:spChg chg="add del">
          <ac:chgData name="Guest User" userId="" providerId="Windows Live" clId="Web-{754392FA-D3BB-C6A0-35AC-319B19E5FD50}" dt="2025-12-14T12:24:50.923" v="49"/>
          <ac:spMkLst>
            <pc:docMk/>
            <pc:sldMk cId="379793464" sldId="278"/>
            <ac:spMk id="23" creationId="{D07DD2DE-F619-49DD-B5E7-03A290FF4ED1}"/>
          </ac:spMkLst>
        </pc:spChg>
        <pc:spChg chg="add del">
          <ac:chgData name="Guest User" userId="" providerId="Windows Live" clId="Web-{754392FA-D3BB-C6A0-35AC-319B19E5FD50}" dt="2025-12-14T12:24:50.923" v="49"/>
          <ac:spMkLst>
            <pc:docMk/>
            <pc:sldMk cId="379793464" sldId="278"/>
            <ac:spMk id="24" creationId="{85149191-5F60-4A28-AAFF-039F96B0F3EC}"/>
          </ac:spMkLst>
        </pc:spChg>
        <pc:spChg chg="add del">
          <ac:chgData name="Guest User" userId="" providerId="Windows Live" clId="Web-{754392FA-D3BB-C6A0-35AC-319B19E5FD50}" dt="2025-12-14T12:24:50.923" v="49"/>
          <ac:spMkLst>
            <pc:docMk/>
            <pc:sldMk cId="379793464" sldId="278"/>
            <ac:spMk id="25" creationId="{F8260ED5-17F7-4158-B241-D51DD4CF1B7E}"/>
          </ac:spMkLst>
        </pc:spChg>
        <pc:spChg chg="add del">
          <ac:chgData name="Guest User" userId="" providerId="Windows Live" clId="Web-{754392FA-D3BB-C6A0-35AC-319B19E5FD50}" dt="2025-12-14T12:24:51.970" v="51"/>
          <ac:spMkLst>
            <pc:docMk/>
            <pc:sldMk cId="379793464" sldId="278"/>
            <ac:spMk id="27" creationId="{19D32F93-50AC-4C46-A5DB-291C60DDB7BD}"/>
          </ac:spMkLst>
        </pc:spChg>
        <pc:spChg chg="add del">
          <ac:chgData name="Guest User" userId="" providerId="Windows Live" clId="Web-{754392FA-D3BB-C6A0-35AC-319B19E5FD50}" dt="2025-12-14T12:24:51.970" v="51"/>
          <ac:spMkLst>
            <pc:docMk/>
            <pc:sldMk cId="379793464" sldId="278"/>
            <ac:spMk id="28" creationId="{827DC2C4-B485-428A-BF4A-472D2967F47F}"/>
          </ac:spMkLst>
        </pc:spChg>
        <pc:spChg chg="add del">
          <ac:chgData name="Guest User" userId="" providerId="Windows Live" clId="Web-{754392FA-D3BB-C6A0-35AC-319B19E5FD50}" dt="2025-12-14T12:24:51.970" v="51"/>
          <ac:spMkLst>
            <pc:docMk/>
            <pc:sldMk cId="379793464" sldId="278"/>
            <ac:spMk id="29" creationId="{EE04B5EB-F158-4507-90DD-BD23620C7CC9}"/>
          </ac:spMkLst>
        </pc:spChg>
        <pc:spChg chg="add">
          <ac:chgData name="Guest User" userId="" providerId="Windows Live" clId="Web-{754392FA-D3BB-C6A0-35AC-319B19E5FD50}" dt="2025-12-14T12:24:51.970" v="52"/>
          <ac:spMkLst>
            <pc:docMk/>
            <pc:sldMk cId="379793464" sldId="278"/>
            <ac:spMk id="31" creationId="{3C54F4CE-85F0-46ED-80DA-9518C9251AD1}"/>
          </ac:spMkLst>
        </pc:spChg>
        <pc:spChg chg="add">
          <ac:chgData name="Guest User" userId="" providerId="Windows Live" clId="Web-{754392FA-D3BB-C6A0-35AC-319B19E5FD50}" dt="2025-12-14T12:24:51.970" v="52"/>
          <ac:spMkLst>
            <pc:docMk/>
            <pc:sldMk cId="379793464" sldId="278"/>
            <ac:spMk id="32" creationId="{DADD1FCA-8ACB-4958-81DD-4CDD6D3E1921}"/>
          </ac:spMkLst>
        </pc:spChg>
        <pc:picChg chg="add mod">
          <ac:chgData name="Guest User" userId="" providerId="Windows Live" clId="Web-{754392FA-D3BB-C6A0-35AC-319B19E5FD50}" dt="2025-12-14T12:24:51.970" v="52"/>
          <ac:picMkLst>
            <pc:docMk/>
            <pc:sldMk cId="379793464" sldId="278"/>
            <ac:picMk id="4" creationId="{2147A8D0-6D0D-D838-A5B5-72D47CA16A94}"/>
          </ac:picMkLst>
        </pc:picChg>
      </pc:sldChg>
      <pc:sldChg chg="modSp new">
        <pc:chgData name="Guest User" userId="" providerId="Windows Live" clId="Web-{754392FA-D3BB-C6A0-35AC-319B19E5FD50}" dt="2025-12-14T12:38:52.478" v="619" actId="20577"/>
        <pc:sldMkLst>
          <pc:docMk/>
          <pc:sldMk cId="1942356421" sldId="279"/>
        </pc:sldMkLst>
        <pc:spChg chg="mod">
          <ac:chgData name="Guest User" userId="" providerId="Windows Live" clId="Web-{754392FA-D3BB-C6A0-35AC-319B19E5FD50}" dt="2025-12-14T12:38:52.478" v="619" actId="20577"/>
          <ac:spMkLst>
            <pc:docMk/>
            <pc:sldMk cId="1942356421" sldId="279"/>
            <ac:spMk id="2" creationId="{FAA6F197-2BD8-D6EE-3DE8-80DAA0BE4943}"/>
          </ac:spMkLst>
        </pc:spChg>
      </pc:sldChg>
      <pc:sldChg chg="new del">
        <pc:chgData name="Guest User" userId="" providerId="Windows Live" clId="Web-{754392FA-D3BB-C6A0-35AC-319B19E5FD50}" dt="2025-12-14T12:38:38.369" v="590"/>
        <pc:sldMkLst>
          <pc:docMk/>
          <pc:sldMk cId="2043070040" sldId="279"/>
        </pc:sldMkLst>
      </pc:sldChg>
    </pc:docChg>
  </pc:docChgLst>
  <pc:docChgLst>
    <pc:chgData name="Guest User" providerId="Windows Live" clId="Web-{5FE623CB-8145-A0ED-BA78-1C503B40499F}"/>
    <pc:docChg chg="addSld modSld sldOrd">
      <pc:chgData name="Guest User" userId="" providerId="Windows Live" clId="Web-{5FE623CB-8145-A0ED-BA78-1C503B40499F}" dt="2025-12-14T11:49:32.912" v="77"/>
      <pc:docMkLst>
        <pc:docMk/>
      </pc:docMkLst>
      <pc:sldChg chg="ord">
        <pc:chgData name="Guest User" userId="" providerId="Windows Live" clId="Web-{5FE623CB-8145-A0ED-BA78-1C503B40499F}" dt="2025-12-14T11:19:33.338" v="1"/>
        <pc:sldMkLst>
          <pc:docMk/>
          <pc:sldMk cId="3842747521" sldId="260"/>
        </pc:sldMkLst>
      </pc:sldChg>
      <pc:sldChg chg="ord">
        <pc:chgData name="Guest User" userId="" providerId="Windows Live" clId="Web-{5FE623CB-8145-A0ED-BA78-1C503B40499F}" dt="2025-12-14T11:19:40.073" v="5"/>
        <pc:sldMkLst>
          <pc:docMk/>
          <pc:sldMk cId="1976102054" sldId="261"/>
        </pc:sldMkLst>
      </pc:sldChg>
      <pc:sldChg chg="ord">
        <pc:chgData name="Guest User" userId="" providerId="Windows Live" clId="Web-{5FE623CB-8145-A0ED-BA78-1C503B40499F}" dt="2025-12-14T11:19:44.291" v="7"/>
        <pc:sldMkLst>
          <pc:docMk/>
          <pc:sldMk cId="3788261601" sldId="262"/>
        </pc:sldMkLst>
      </pc:sldChg>
      <pc:sldChg chg="ord">
        <pc:chgData name="Guest User" userId="" providerId="Windows Live" clId="Web-{5FE623CB-8145-A0ED-BA78-1C503B40499F}" dt="2025-12-14T11:19:50.385" v="10"/>
        <pc:sldMkLst>
          <pc:docMk/>
          <pc:sldMk cId="765387482" sldId="263"/>
        </pc:sldMkLst>
      </pc:sldChg>
      <pc:sldChg chg="ord">
        <pc:chgData name="Guest User" userId="" providerId="Windows Live" clId="Web-{5FE623CB-8145-A0ED-BA78-1C503B40499F}" dt="2025-12-14T11:19:54.635" v="12"/>
        <pc:sldMkLst>
          <pc:docMk/>
          <pc:sldMk cId="2998392770" sldId="264"/>
        </pc:sldMkLst>
      </pc:sldChg>
      <pc:sldChg chg="addSp modSp new mod setBg">
        <pc:chgData name="Guest User" userId="" providerId="Windows Live" clId="Web-{5FE623CB-8145-A0ED-BA78-1C503B40499F}" dt="2025-12-14T11:31:22.105" v="31" actId="20577"/>
        <pc:sldMkLst>
          <pc:docMk/>
          <pc:sldMk cId="2652288935" sldId="274"/>
        </pc:sldMkLst>
        <pc:spChg chg="mod">
          <ac:chgData name="Guest User" userId="" providerId="Windows Live" clId="Web-{5FE623CB-8145-A0ED-BA78-1C503B40499F}" dt="2025-12-14T11:31:04.760" v="16" actId="20577"/>
          <ac:spMkLst>
            <pc:docMk/>
            <pc:sldMk cId="2652288935" sldId="274"/>
            <ac:spMk id="2" creationId="{A523FC22-C95D-9A40-99EA-DD9F1331DBB6}"/>
          </ac:spMkLst>
        </pc:spChg>
        <pc:spChg chg="mod ord">
          <ac:chgData name="Guest User" userId="" providerId="Windows Live" clId="Web-{5FE623CB-8145-A0ED-BA78-1C503B40499F}" dt="2025-12-14T11:31:22.105" v="31" actId="20577"/>
          <ac:spMkLst>
            <pc:docMk/>
            <pc:sldMk cId="2652288935" sldId="274"/>
            <ac:spMk id="3" creationId="{AD4D375E-1481-EF54-535E-E0FB47C2FF5A}"/>
          </ac:spMkLst>
        </pc:spChg>
        <pc:spChg chg="add">
          <ac:chgData name="Guest User" userId="" providerId="Windows Live" clId="Web-{5FE623CB-8145-A0ED-BA78-1C503B40499F}" dt="2025-12-14T11:31:02.495" v="15"/>
          <ac:spMkLst>
            <pc:docMk/>
            <pc:sldMk cId="2652288935" sldId="274"/>
            <ac:spMk id="10" creationId="{2EB492CD-616E-47F8-933B-5E2D952A0593}"/>
          </ac:spMkLst>
        </pc:spChg>
        <pc:spChg chg="add">
          <ac:chgData name="Guest User" userId="" providerId="Windows Live" clId="Web-{5FE623CB-8145-A0ED-BA78-1C503B40499F}" dt="2025-12-14T11:31:02.495" v="15"/>
          <ac:spMkLst>
            <pc:docMk/>
            <pc:sldMk cId="2652288935" sldId="274"/>
            <ac:spMk id="12" creationId="{59383CF9-23B5-4335-9B21-1791C4CF1C75}"/>
          </ac:spMkLst>
        </pc:spChg>
        <pc:spChg chg="add">
          <ac:chgData name="Guest User" userId="" providerId="Windows Live" clId="Web-{5FE623CB-8145-A0ED-BA78-1C503B40499F}" dt="2025-12-14T11:31:02.495" v="15"/>
          <ac:spMkLst>
            <pc:docMk/>
            <pc:sldMk cId="2652288935" sldId="274"/>
            <ac:spMk id="14" creationId="{0007FE00-9498-4706-B255-6437B0252C02}"/>
          </ac:spMkLst>
        </pc:spChg>
        <pc:picChg chg="add mod">
          <ac:chgData name="Guest User" userId="" providerId="Windows Live" clId="Web-{5FE623CB-8145-A0ED-BA78-1C503B40499F}" dt="2025-12-14T11:31:02.495" v="15"/>
          <ac:picMkLst>
            <pc:docMk/>
            <pc:sldMk cId="2652288935" sldId="274"/>
            <ac:picMk id="5" creationId="{D003D057-B54F-292D-27BD-E76473ECED74}"/>
          </ac:picMkLst>
        </pc:picChg>
      </pc:sldChg>
      <pc:sldChg chg="addSp delSp modSp new">
        <pc:chgData name="Guest User" userId="" providerId="Windows Live" clId="Web-{5FE623CB-8145-A0ED-BA78-1C503B40499F}" dt="2025-12-14T11:48:16.077" v="68" actId="20577"/>
        <pc:sldMkLst>
          <pc:docMk/>
          <pc:sldMk cId="2068300162" sldId="275"/>
        </pc:sldMkLst>
        <pc:spChg chg="mod">
          <ac:chgData name="Guest User" userId="" providerId="Windows Live" clId="Web-{5FE623CB-8145-A0ED-BA78-1C503B40499F}" dt="2025-12-14T11:46:36.478" v="50" actId="20577"/>
          <ac:spMkLst>
            <pc:docMk/>
            <pc:sldMk cId="2068300162" sldId="275"/>
            <ac:spMk id="2" creationId="{7026862B-E18C-8A9F-8C69-5EA54EC47358}"/>
          </ac:spMkLst>
        </pc:spChg>
        <pc:spChg chg="del">
          <ac:chgData name="Guest User" userId="" providerId="Windows Live" clId="Web-{5FE623CB-8145-A0ED-BA78-1C503B40499F}" dt="2025-12-14T11:31:42.137" v="35"/>
          <ac:spMkLst>
            <pc:docMk/>
            <pc:sldMk cId="2068300162" sldId="275"/>
            <ac:spMk id="3" creationId="{909F4025-B7A0-72ED-ED09-5639DFD21B2E}"/>
          </ac:spMkLst>
        </pc:spChg>
        <pc:spChg chg="add mod">
          <ac:chgData name="Guest User" userId="" providerId="Windows Live" clId="Web-{5FE623CB-8145-A0ED-BA78-1C503B40499F}" dt="2025-12-14T11:47:18.088" v="59" actId="1076"/>
          <ac:spMkLst>
            <pc:docMk/>
            <pc:sldMk cId="2068300162" sldId="275"/>
            <ac:spMk id="9" creationId="{C7317C53-6661-0F6B-BC53-E36C2F607242}"/>
          </ac:spMkLst>
        </pc:spChg>
        <pc:spChg chg="add mod">
          <ac:chgData name="Guest User" userId="" providerId="Windows Live" clId="Web-{5FE623CB-8145-A0ED-BA78-1C503B40499F}" dt="2025-12-14T11:48:05.295" v="65" actId="20577"/>
          <ac:spMkLst>
            <pc:docMk/>
            <pc:sldMk cId="2068300162" sldId="275"/>
            <ac:spMk id="10" creationId="{32A400BB-22BB-4409-538D-3D10BD55D2C9}"/>
          </ac:spMkLst>
        </pc:spChg>
        <pc:spChg chg="add mod">
          <ac:chgData name="Guest User" userId="" providerId="Windows Live" clId="Web-{5FE623CB-8145-A0ED-BA78-1C503B40499F}" dt="2025-12-14T11:48:16.077" v="68" actId="20577"/>
          <ac:spMkLst>
            <pc:docMk/>
            <pc:sldMk cId="2068300162" sldId="275"/>
            <ac:spMk id="11" creationId="{860355E5-7334-B7B7-B4D6-872B4253DB79}"/>
          </ac:spMkLst>
        </pc:spChg>
        <pc:picChg chg="add del">
          <ac:chgData name="Guest User" userId="" providerId="Windows Live" clId="Web-{5FE623CB-8145-A0ED-BA78-1C503B40499F}" dt="2025-12-14T11:31:35.918" v="34"/>
          <ac:picMkLst>
            <pc:docMk/>
            <pc:sldMk cId="2068300162" sldId="275"/>
            <ac:picMk id="5" creationId="{67D0BB4F-B301-7657-9F33-79011CCA5423}"/>
          </ac:picMkLst>
        </pc:picChg>
        <pc:picChg chg="add mod ord modCrop">
          <ac:chgData name="Guest User" userId="" providerId="Windows Live" clId="Web-{5FE623CB-8145-A0ED-BA78-1C503B40499F}" dt="2025-12-14T11:32:10.264" v="41" actId="1076"/>
          <ac:picMkLst>
            <pc:docMk/>
            <pc:sldMk cId="2068300162" sldId="275"/>
            <ac:picMk id="6" creationId="{7601D2BA-9F69-D0CF-1353-B2D33080F846}"/>
          </ac:picMkLst>
        </pc:picChg>
        <pc:picChg chg="add mod">
          <ac:chgData name="Guest User" userId="" providerId="Windows Live" clId="Web-{5FE623CB-8145-A0ED-BA78-1C503B40499F}" dt="2025-12-14T11:40:57.862" v="45" actId="1076"/>
          <ac:picMkLst>
            <pc:docMk/>
            <pc:sldMk cId="2068300162" sldId="275"/>
            <ac:picMk id="7" creationId="{50DBFB2A-D1C0-2052-072B-602112216AD9}"/>
          </ac:picMkLst>
        </pc:picChg>
        <pc:picChg chg="add mod">
          <ac:chgData name="Guest User" userId="" providerId="Windows Live" clId="Web-{5FE623CB-8145-A0ED-BA78-1C503B40499F}" dt="2025-12-14T11:46:46.244" v="53" actId="688"/>
          <ac:picMkLst>
            <pc:docMk/>
            <pc:sldMk cId="2068300162" sldId="275"/>
            <ac:picMk id="8" creationId="{6211CA06-44C5-3316-B4FF-AE0CECBFE2F3}"/>
          </ac:picMkLst>
        </pc:picChg>
      </pc:sldChg>
      <pc:sldChg chg="delSp modSp new">
        <pc:chgData name="Guest User" userId="" providerId="Windows Live" clId="Web-{5FE623CB-8145-A0ED-BA78-1C503B40499F}" dt="2025-12-14T11:49:32.912" v="77"/>
        <pc:sldMkLst>
          <pc:docMk/>
          <pc:sldMk cId="1687871746" sldId="276"/>
        </pc:sldMkLst>
        <pc:spChg chg="mod">
          <ac:chgData name="Guest User" userId="" providerId="Windows Live" clId="Web-{5FE623CB-8145-A0ED-BA78-1C503B40499F}" dt="2025-12-14T11:49:30.287" v="76" actId="20577"/>
          <ac:spMkLst>
            <pc:docMk/>
            <pc:sldMk cId="1687871746" sldId="276"/>
            <ac:spMk id="2" creationId="{469EE3C9-5965-5ED6-F210-AA98C3707B0D}"/>
          </ac:spMkLst>
        </pc:spChg>
        <pc:spChg chg="del">
          <ac:chgData name="Guest User" userId="" providerId="Windows Live" clId="Web-{5FE623CB-8145-A0ED-BA78-1C503B40499F}" dt="2025-12-14T11:49:32.912" v="77"/>
          <ac:spMkLst>
            <pc:docMk/>
            <pc:sldMk cId="1687871746" sldId="276"/>
            <ac:spMk id="3" creationId="{7C187916-F698-89F9-DE99-9CDC76A5BD68}"/>
          </ac:spMkLst>
        </pc:spChg>
      </pc:sldChg>
    </pc:docChg>
  </pc:docChgLst>
  <pc:docChgLst>
    <pc:chgData name="Guest User" providerId="Windows Live" clId="Web-{72FC1AFE-DA54-56FE-EC33-9C11183F3C8C}"/>
    <pc:docChg chg="addSld modSld">
      <pc:chgData name="Guest User" userId="" providerId="Windows Live" clId="Web-{72FC1AFE-DA54-56FE-EC33-9C11183F3C8C}" dt="2025-12-10T01:42:13.855" v="581" actId="20577"/>
      <pc:docMkLst>
        <pc:docMk/>
      </pc:docMkLst>
      <pc:sldChg chg="addSp delSp modSp mod setBg">
        <pc:chgData name="Guest User" userId="" providerId="Windows Live" clId="Web-{72FC1AFE-DA54-56FE-EC33-9C11183F3C8C}" dt="2025-12-08T07:00:48.560" v="111"/>
        <pc:sldMkLst>
          <pc:docMk/>
          <pc:sldMk cId="2888498336" sldId="256"/>
        </pc:sldMkLst>
        <pc:spChg chg="mod">
          <ac:chgData name="Guest User" userId="" providerId="Windows Live" clId="Web-{72FC1AFE-DA54-56FE-EC33-9C11183F3C8C}" dt="2025-12-08T07:00:24.559" v="108" actId="20577"/>
          <ac:spMkLst>
            <pc:docMk/>
            <pc:sldMk cId="2888498336" sldId="256"/>
            <ac:spMk id="2" creationId="{9A69C80C-8B73-8A92-CCF1-95258F60F2FA}"/>
          </ac:spMkLst>
        </pc:spChg>
        <pc:spChg chg="mod">
          <ac:chgData name="Guest User" userId="" providerId="Windows Live" clId="Web-{72FC1AFE-DA54-56FE-EC33-9C11183F3C8C}" dt="2025-12-08T07:00:06.434" v="106" actId="20577"/>
          <ac:spMkLst>
            <pc:docMk/>
            <pc:sldMk cId="2888498336" sldId="256"/>
            <ac:spMk id="3" creationId="{147C787B-69E0-C5C3-C98F-6FEA03BF2DA5}"/>
          </ac:spMkLst>
        </pc:spChg>
        <pc:spChg chg="add">
          <ac:chgData name="Guest User" userId="" providerId="Windows Live" clId="Web-{72FC1AFE-DA54-56FE-EC33-9C11183F3C8C}" dt="2025-12-08T06:58:11.274" v="73"/>
          <ac:spMkLst>
            <pc:docMk/>
            <pc:sldMk cId="2888498336" sldId="256"/>
            <ac:spMk id="15" creationId="{04357C93-F0CB-4A1C-8F77-4E9063789819}"/>
          </ac:spMkLst>
        </pc:spChg>
        <pc:spChg chg="add">
          <ac:chgData name="Guest User" userId="" providerId="Windows Live" clId="Web-{72FC1AFE-DA54-56FE-EC33-9C11183F3C8C}" dt="2025-12-08T06:58:11.274" v="73"/>
          <ac:spMkLst>
            <pc:docMk/>
            <pc:sldMk cId="2888498336" sldId="256"/>
            <ac:spMk id="16" creationId="{91DC6ABD-215C-4EA8-A483-CEF5B99AB385}"/>
          </ac:spMkLst>
        </pc:spChg>
        <pc:spChg chg="mod">
          <ac:chgData name="Guest User" userId="" providerId="Windows Live" clId="Web-{72FC1AFE-DA54-56FE-EC33-9C11183F3C8C}" dt="2025-12-08T07:00:48.560" v="111"/>
          <ac:spMkLst>
            <pc:docMk/>
            <pc:sldMk cId="2888498336" sldId="256"/>
            <ac:spMk id="18" creationId="{99413ED5-9ED4-4772-BCE4-2BCAE6B12E35}"/>
          </ac:spMkLst>
        </pc:spChg>
        <pc:grpChg chg="add">
          <ac:chgData name="Guest User" userId="" providerId="Windows Live" clId="Web-{72FC1AFE-DA54-56FE-EC33-9C11183F3C8C}" dt="2025-12-08T06:58:11.274" v="73"/>
          <ac:grpSpMkLst>
            <pc:docMk/>
            <pc:sldMk cId="2888498336" sldId="256"/>
            <ac:grpSpMk id="17" creationId="{3AF6A671-C637-4547-85F4-51B6D1881399}"/>
          </ac:grpSpMkLst>
        </pc:grpChg>
        <pc:picChg chg="add mod ord">
          <ac:chgData name="Guest User" userId="" providerId="Windows Live" clId="Web-{72FC1AFE-DA54-56FE-EC33-9C11183F3C8C}" dt="2025-12-08T06:58:11.274" v="73"/>
          <ac:picMkLst>
            <pc:docMk/>
            <pc:sldMk cId="2888498336" sldId="256"/>
            <ac:picMk id="4" creationId="{18BD91DE-950D-D796-0B0A-5B6C3C31A799}"/>
          </ac:picMkLst>
        </pc:picChg>
      </pc:sldChg>
      <pc:sldChg chg="new">
        <pc:chgData name="Guest User" userId="" providerId="Windows Live" clId="Web-{72FC1AFE-DA54-56FE-EC33-9C11183F3C8C}" dt="2025-12-08T06:38:53.775" v="0"/>
        <pc:sldMkLst>
          <pc:docMk/>
          <pc:sldMk cId="3566964977" sldId="257"/>
        </pc:sldMkLst>
      </pc:sldChg>
      <pc:sldChg chg="new">
        <pc:chgData name="Guest User" userId="" providerId="Windows Live" clId="Web-{72FC1AFE-DA54-56FE-EC33-9C11183F3C8C}" dt="2025-12-08T06:38:59.338" v="1"/>
        <pc:sldMkLst>
          <pc:docMk/>
          <pc:sldMk cId="3302873951" sldId="258"/>
        </pc:sldMkLst>
      </pc:sldChg>
      <pc:sldChg chg="new">
        <pc:chgData name="Guest User" userId="" providerId="Windows Live" clId="Web-{72FC1AFE-DA54-56FE-EC33-9C11183F3C8C}" dt="2025-12-08T06:38:59.791" v="2"/>
        <pc:sldMkLst>
          <pc:docMk/>
          <pc:sldMk cId="2073911124" sldId="259"/>
        </pc:sldMkLst>
      </pc:sldChg>
      <pc:sldChg chg="addSp delSp modSp new mod setBg">
        <pc:chgData name="Guest User" userId="" providerId="Windows Live" clId="Web-{72FC1AFE-DA54-56FE-EC33-9C11183F3C8C}" dt="2025-12-08T06:47:55.852" v="67" actId="1076"/>
        <pc:sldMkLst>
          <pc:docMk/>
          <pc:sldMk cId="3842747521" sldId="260"/>
        </pc:sldMkLst>
        <pc:spChg chg="mod">
          <ac:chgData name="Guest User" userId="" providerId="Windows Live" clId="Web-{72FC1AFE-DA54-56FE-EC33-9C11183F3C8C}" dt="2025-12-08T06:46:42.960" v="58" actId="1076"/>
          <ac:spMkLst>
            <pc:docMk/>
            <pc:sldMk cId="3842747521" sldId="260"/>
            <ac:spMk id="2" creationId="{A7CA4DB0-BB09-54BE-9830-B760DFBD3E1E}"/>
          </ac:spMkLst>
        </pc:spChg>
        <pc:spChg chg="add">
          <ac:chgData name="Guest User" userId="" providerId="Windows Live" clId="Web-{72FC1AFE-DA54-56FE-EC33-9C11183F3C8C}" dt="2025-12-08T06:42:54.487" v="38"/>
          <ac:spMkLst>
            <pc:docMk/>
            <pc:sldMk cId="3842747521" sldId="260"/>
            <ac:spMk id="9" creationId="{9B7AD9F6-8CE7-4299-8FC6-328F4DCD3FF9}"/>
          </ac:spMkLst>
        </pc:spChg>
        <pc:spChg chg="add">
          <ac:chgData name="Guest User" userId="" providerId="Windows Live" clId="Web-{72FC1AFE-DA54-56FE-EC33-9C11183F3C8C}" dt="2025-12-08T06:42:54.487" v="38"/>
          <ac:spMkLst>
            <pc:docMk/>
            <pc:sldMk cId="3842747521" sldId="260"/>
            <ac:spMk id="11" creationId="{F49775AF-8896-43EE-92C6-83497D6DC56F}"/>
          </ac:spMkLst>
        </pc:spChg>
        <pc:picChg chg="add mod ord">
          <ac:chgData name="Guest User" userId="" providerId="Windows Live" clId="Web-{72FC1AFE-DA54-56FE-EC33-9C11183F3C8C}" dt="2025-12-08T06:42:54.487" v="38"/>
          <ac:picMkLst>
            <pc:docMk/>
            <pc:sldMk cId="3842747521" sldId="260"/>
            <ac:picMk id="4" creationId="{13143CA1-5836-73B5-1025-DC577A1BD1F3}"/>
          </ac:picMkLst>
        </pc:picChg>
        <pc:picChg chg="add mod">
          <ac:chgData name="Guest User" userId="" providerId="Windows Live" clId="Web-{72FC1AFE-DA54-56FE-EC33-9C11183F3C8C}" dt="2025-12-08T06:47:37.758" v="64" actId="1076"/>
          <ac:picMkLst>
            <pc:docMk/>
            <pc:sldMk cId="3842747521" sldId="260"/>
            <ac:picMk id="5" creationId="{59ABE053-F587-07B8-AECC-269CA4578566}"/>
          </ac:picMkLst>
        </pc:picChg>
        <pc:picChg chg="add mod">
          <ac:chgData name="Guest User" userId="" providerId="Windows Live" clId="Web-{72FC1AFE-DA54-56FE-EC33-9C11183F3C8C}" dt="2025-12-08T06:47:55.852" v="67" actId="1076"/>
          <ac:picMkLst>
            <pc:docMk/>
            <pc:sldMk cId="3842747521" sldId="260"/>
            <ac:picMk id="6" creationId="{F76D3653-4983-9D06-0128-E4D2F7A78B90}"/>
          </ac:picMkLst>
        </pc:picChg>
      </pc:sldChg>
      <pc:sldChg chg="addSp delSp modSp new mod setBg">
        <pc:chgData name="Guest User" userId="" providerId="Windows Live" clId="Web-{72FC1AFE-DA54-56FE-EC33-9C11183F3C8C}" dt="2025-12-10T01:24:21.426" v="211"/>
        <pc:sldMkLst>
          <pc:docMk/>
          <pc:sldMk cId="1976102054" sldId="261"/>
        </pc:sldMkLst>
        <pc:spChg chg="mod">
          <ac:chgData name="Guest User" userId="" providerId="Windows Live" clId="Web-{72FC1AFE-DA54-56FE-EC33-9C11183F3C8C}" dt="2025-12-10T01:22:19.564" v="146" actId="1076"/>
          <ac:spMkLst>
            <pc:docMk/>
            <pc:sldMk cId="1976102054" sldId="261"/>
            <ac:spMk id="2" creationId="{D51FE2D0-AA5C-01C2-6CA9-AF55241E4923}"/>
          </ac:spMkLst>
        </pc:spChg>
        <pc:spChg chg="add mod">
          <ac:chgData name="Guest User" userId="" providerId="Windows Live" clId="Web-{72FC1AFE-DA54-56FE-EC33-9C11183F3C8C}" dt="2025-12-10T01:23:18.722" v="205" actId="1076"/>
          <ac:spMkLst>
            <pc:docMk/>
            <pc:sldMk cId="1976102054" sldId="261"/>
            <ac:spMk id="8" creationId="{30E726ED-3AB8-01D5-C12C-9D7840C00337}"/>
          </ac:spMkLst>
        </pc:spChg>
        <pc:spChg chg="add">
          <ac:chgData name="Guest User" userId="" providerId="Windows Live" clId="Web-{72FC1AFE-DA54-56FE-EC33-9C11183F3C8C}" dt="2025-12-10T01:21:18.827" v="126"/>
          <ac:spMkLst>
            <pc:docMk/>
            <pc:sldMk cId="1976102054" sldId="261"/>
            <ac:spMk id="11" creationId="{DBC6133C-0615-4CE4-9132-37E609A9BDFA}"/>
          </ac:spMkLst>
        </pc:spChg>
        <pc:spChg chg="add">
          <ac:chgData name="Guest User" userId="" providerId="Windows Live" clId="Web-{72FC1AFE-DA54-56FE-EC33-9C11183F3C8C}" dt="2025-12-10T01:21:18.827" v="126"/>
          <ac:spMkLst>
            <pc:docMk/>
            <pc:sldMk cId="1976102054" sldId="261"/>
            <ac:spMk id="13" creationId="{169CC832-2974-4E8D-90ED-3E2941BA7336}"/>
          </ac:spMkLst>
        </pc:spChg>
        <pc:spChg chg="add">
          <ac:chgData name="Guest User" userId="" providerId="Windows Live" clId="Web-{72FC1AFE-DA54-56FE-EC33-9C11183F3C8C}" dt="2025-12-10T01:21:18.827" v="126"/>
          <ac:spMkLst>
            <pc:docMk/>
            <pc:sldMk cId="1976102054" sldId="261"/>
            <ac:spMk id="15" creationId="{55222F96-971A-4F90-B841-6BAB416C7AC1}"/>
          </ac:spMkLst>
        </pc:spChg>
        <pc:spChg chg="add mod">
          <ac:chgData name="Guest User" userId="" providerId="Windows Live" clId="Web-{72FC1AFE-DA54-56FE-EC33-9C11183F3C8C}" dt="2025-12-10T01:23:42.488" v="208"/>
          <ac:spMkLst>
            <pc:docMk/>
            <pc:sldMk cId="1976102054" sldId="261"/>
            <ac:spMk id="17" creationId="{08980754-6F4B-43C9-B9BE-127B6BED6586}"/>
          </ac:spMkLst>
        </pc:spChg>
        <pc:spChg chg="add mod">
          <ac:chgData name="Guest User" userId="" providerId="Windows Live" clId="Web-{72FC1AFE-DA54-56FE-EC33-9C11183F3C8C}" dt="2025-12-10T01:24:21.426" v="211"/>
          <ac:spMkLst>
            <pc:docMk/>
            <pc:sldMk cId="1976102054" sldId="261"/>
            <ac:spMk id="19" creationId="{2C1BBA94-3F40-40AA-8BB9-E69E25E537C1}"/>
          </ac:spMkLst>
        </pc:spChg>
        <pc:picChg chg="add mod ord modCrop">
          <ac:chgData name="Guest User" userId="" providerId="Windows Live" clId="Web-{72FC1AFE-DA54-56FE-EC33-9C11183F3C8C}" dt="2025-12-10T01:23:28.597" v="207"/>
          <ac:picMkLst>
            <pc:docMk/>
            <pc:sldMk cId="1976102054" sldId="261"/>
            <ac:picMk id="4" creationId="{50B5F560-49BE-B2DA-C56D-7687E32D27CE}"/>
          </ac:picMkLst>
        </pc:picChg>
      </pc:sldChg>
      <pc:sldChg chg="addSp delSp modSp new mod setBg">
        <pc:chgData name="Guest User" userId="" providerId="Windows Live" clId="Web-{72FC1AFE-DA54-56FE-EC33-9C11183F3C8C}" dt="2025-12-10T01:29:56.589" v="366" actId="1076"/>
        <pc:sldMkLst>
          <pc:docMk/>
          <pc:sldMk cId="3788261601" sldId="262"/>
        </pc:sldMkLst>
        <pc:spChg chg="mod">
          <ac:chgData name="Guest User" userId="" providerId="Windows Live" clId="Web-{72FC1AFE-DA54-56FE-EC33-9C11183F3C8C}" dt="2025-12-10T01:26:42.585" v="246" actId="20577"/>
          <ac:spMkLst>
            <pc:docMk/>
            <pc:sldMk cId="3788261601" sldId="262"/>
            <ac:spMk id="2" creationId="{F60CD608-E7DD-3CC4-F776-E5CE2992E00E}"/>
          </ac:spMkLst>
        </pc:spChg>
        <pc:spChg chg="add mod">
          <ac:chgData name="Guest User" userId="" providerId="Windows Live" clId="Web-{72FC1AFE-DA54-56FE-EC33-9C11183F3C8C}" dt="2025-12-10T01:29:56.589" v="366" actId="1076"/>
          <ac:spMkLst>
            <pc:docMk/>
            <pc:sldMk cId="3788261601" sldId="262"/>
            <ac:spMk id="8" creationId="{7ABF562F-A4E1-6AD8-99F4-286AB8850D49}"/>
          </ac:spMkLst>
        </pc:spChg>
        <pc:spChg chg="add mod">
          <ac:chgData name="Guest User" userId="" providerId="Windows Live" clId="Web-{72FC1AFE-DA54-56FE-EC33-9C11183F3C8C}" dt="2025-12-10T01:26:22.944" v="237"/>
          <ac:spMkLst>
            <pc:docMk/>
            <pc:sldMk cId="3788261601" sldId="262"/>
            <ac:spMk id="11" creationId="{B95B9BA8-1D69-4796-85F5-B6D0BD52354B}"/>
          </ac:spMkLst>
        </pc:spChg>
        <pc:grpChg chg="add">
          <ac:chgData name="Guest User" userId="" providerId="Windows Live" clId="Web-{72FC1AFE-DA54-56FE-EC33-9C11183F3C8C}" dt="2025-12-10T01:25:58.303" v="232"/>
          <ac:grpSpMkLst>
            <pc:docMk/>
            <pc:sldMk cId="3788261601" sldId="262"/>
            <ac:grpSpMk id="13" creationId="{D44E3F87-3D58-4B03-86B2-15A5C5B9C964}"/>
          </ac:grpSpMkLst>
        </pc:grpChg>
      </pc:sldChg>
      <pc:sldChg chg="addSp delSp modSp new mod setBg">
        <pc:chgData name="Guest User" userId="" providerId="Windows Live" clId="Web-{72FC1AFE-DA54-56FE-EC33-9C11183F3C8C}" dt="2025-12-10T01:40:26.354" v="502" actId="1076"/>
        <pc:sldMkLst>
          <pc:docMk/>
          <pc:sldMk cId="765387482" sldId="263"/>
        </pc:sldMkLst>
        <pc:spChg chg="mod">
          <ac:chgData name="Guest User" userId="" providerId="Windows Live" clId="Web-{72FC1AFE-DA54-56FE-EC33-9C11183F3C8C}" dt="2025-12-10T01:31:22.442" v="379" actId="20577"/>
          <ac:spMkLst>
            <pc:docMk/>
            <pc:sldMk cId="765387482" sldId="263"/>
            <ac:spMk id="2" creationId="{4C4888DF-EA58-63FD-0C7D-7B750FC5C011}"/>
          </ac:spMkLst>
        </pc:spChg>
        <pc:spChg chg="add">
          <ac:chgData name="Guest User" userId="" providerId="Windows Live" clId="Web-{72FC1AFE-DA54-56FE-EC33-9C11183F3C8C}" dt="2025-12-10T01:31:00.580" v="371"/>
          <ac:spMkLst>
            <pc:docMk/>
            <pc:sldMk cId="765387482" sldId="263"/>
            <ac:spMk id="22" creationId="{9A724DBA-D2D9-471E-8ED7-2015DDD950DF}"/>
          </ac:spMkLst>
        </pc:spChg>
        <pc:spChg chg="add">
          <ac:chgData name="Guest User" userId="" providerId="Windows Live" clId="Web-{72FC1AFE-DA54-56FE-EC33-9C11183F3C8C}" dt="2025-12-10T01:31:00.580" v="371"/>
          <ac:spMkLst>
            <pc:docMk/>
            <pc:sldMk cId="765387482" sldId="263"/>
            <ac:spMk id="23" creationId="{08980754-6F4B-43C9-B9BE-127B6BED6586}"/>
          </ac:spMkLst>
        </pc:spChg>
        <pc:spChg chg="add">
          <ac:chgData name="Guest User" userId="" providerId="Windows Live" clId="Web-{72FC1AFE-DA54-56FE-EC33-9C11183F3C8C}" dt="2025-12-10T01:31:00.580" v="371"/>
          <ac:spMkLst>
            <pc:docMk/>
            <pc:sldMk cId="765387482" sldId="263"/>
            <ac:spMk id="24" creationId="{2C1BBA94-3F40-40AA-8BB9-E69E25E537C1}"/>
          </ac:spMkLst>
        </pc:spChg>
        <pc:spChg chg="add">
          <ac:chgData name="Guest User" userId="" providerId="Windows Live" clId="Web-{72FC1AFE-DA54-56FE-EC33-9C11183F3C8C}" dt="2025-12-10T01:31:00.580" v="371"/>
          <ac:spMkLst>
            <pc:docMk/>
            <pc:sldMk cId="765387482" sldId="263"/>
            <ac:spMk id="25" creationId="{169CC832-2974-4E8D-90ED-3E2941BA7336}"/>
          </ac:spMkLst>
        </pc:spChg>
        <pc:spChg chg="add mod">
          <ac:chgData name="Guest User" userId="" providerId="Windows Live" clId="Web-{72FC1AFE-DA54-56FE-EC33-9C11183F3C8C}" dt="2025-12-10T01:40:26.354" v="502" actId="1076"/>
          <ac:spMkLst>
            <pc:docMk/>
            <pc:sldMk cId="765387482" sldId="263"/>
            <ac:spMk id="26" creationId="{9C7A021F-8900-9B9A-5FFF-4CF37CD1BAC0}"/>
          </ac:spMkLst>
        </pc:spChg>
        <pc:spChg chg="add">
          <ac:chgData name="Guest User" userId="" providerId="Windows Live" clId="Web-{72FC1AFE-DA54-56FE-EC33-9C11183F3C8C}" dt="2025-12-10T01:31:00.580" v="371"/>
          <ac:spMkLst>
            <pc:docMk/>
            <pc:sldMk cId="765387482" sldId="263"/>
            <ac:spMk id="27" creationId="{55222F96-971A-4F90-B841-6BAB416C7AC1}"/>
          </ac:spMkLst>
        </pc:spChg>
        <pc:inkChg chg="add">
          <ac:chgData name="Guest User" userId="" providerId="Windows Live" clId="Web-{72FC1AFE-DA54-56FE-EC33-9C11183F3C8C}" dt="2025-12-10T01:39:27.728" v="448"/>
          <ac:inkMkLst>
            <pc:docMk/>
            <pc:sldMk cId="765387482" sldId="263"/>
            <ac:inkMk id="5" creationId="{2F9D755E-1A67-DAC7-C198-FC4F1159D561}"/>
          </ac:inkMkLst>
        </pc:inkChg>
        <pc:inkChg chg="add">
          <ac:chgData name="Guest User" userId="" providerId="Windows Live" clId="Web-{72FC1AFE-DA54-56FE-EC33-9C11183F3C8C}" dt="2025-12-10T01:39:28.275" v="449"/>
          <ac:inkMkLst>
            <pc:docMk/>
            <pc:sldMk cId="765387482" sldId="263"/>
            <ac:inkMk id="6" creationId="{4910EDF4-2A5C-03B3-CA2A-5DAAA615B960}"/>
          </ac:inkMkLst>
        </pc:inkChg>
        <pc:inkChg chg="add">
          <ac:chgData name="Guest User" userId="" providerId="Windows Live" clId="Web-{72FC1AFE-DA54-56FE-EC33-9C11183F3C8C}" dt="2025-12-10T01:39:28.743" v="450"/>
          <ac:inkMkLst>
            <pc:docMk/>
            <pc:sldMk cId="765387482" sldId="263"/>
            <ac:inkMk id="7" creationId="{B859A715-BB83-709C-6618-CE73760A244B}"/>
          </ac:inkMkLst>
        </pc:inkChg>
        <pc:inkChg chg="add">
          <ac:chgData name="Guest User" userId="" providerId="Windows Live" clId="Web-{72FC1AFE-DA54-56FE-EC33-9C11183F3C8C}" dt="2025-12-10T01:39:29.196" v="451"/>
          <ac:inkMkLst>
            <pc:docMk/>
            <pc:sldMk cId="765387482" sldId="263"/>
            <ac:inkMk id="9" creationId="{F5B76D09-246A-9BAB-17B9-9E74DACFBC57}"/>
          </ac:inkMkLst>
        </pc:inkChg>
        <pc:inkChg chg="add">
          <ac:chgData name="Guest User" userId="" providerId="Windows Live" clId="Web-{72FC1AFE-DA54-56FE-EC33-9C11183F3C8C}" dt="2025-12-10T01:39:31.212" v="452"/>
          <ac:inkMkLst>
            <pc:docMk/>
            <pc:sldMk cId="765387482" sldId="263"/>
            <ac:inkMk id="10" creationId="{A932A3B7-E022-1593-D29B-3C497D03C792}"/>
          </ac:inkMkLst>
        </pc:inkChg>
        <pc:inkChg chg="add">
          <ac:chgData name="Guest User" userId="" providerId="Windows Live" clId="Web-{72FC1AFE-DA54-56FE-EC33-9C11183F3C8C}" dt="2025-12-10T01:39:31.228" v="453"/>
          <ac:inkMkLst>
            <pc:docMk/>
            <pc:sldMk cId="765387482" sldId="263"/>
            <ac:inkMk id="16" creationId="{5173BB1C-09E9-FAB8-DF0F-39B057AAC25D}"/>
          </ac:inkMkLst>
        </pc:inkChg>
        <pc:inkChg chg="add">
          <ac:chgData name="Guest User" userId="" providerId="Windows Live" clId="Web-{72FC1AFE-DA54-56FE-EC33-9C11183F3C8C}" dt="2025-12-10T01:39:32.275" v="454"/>
          <ac:inkMkLst>
            <pc:docMk/>
            <pc:sldMk cId="765387482" sldId="263"/>
            <ac:inkMk id="21" creationId="{AA20442F-0D7D-4CAE-C875-5195A4873B72}"/>
          </ac:inkMkLst>
        </pc:inkChg>
        <pc:inkChg chg="add">
          <ac:chgData name="Guest User" userId="" providerId="Windows Live" clId="Web-{72FC1AFE-DA54-56FE-EC33-9C11183F3C8C}" dt="2025-12-10T01:39:33.118" v="455"/>
          <ac:inkMkLst>
            <pc:docMk/>
            <pc:sldMk cId="765387482" sldId="263"/>
            <ac:inkMk id="28" creationId="{704914F4-C218-3D2C-B5B3-865CD7051E88}"/>
          </ac:inkMkLst>
        </pc:inkChg>
        <pc:inkChg chg="add">
          <ac:chgData name="Guest User" userId="" providerId="Windows Live" clId="Web-{72FC1AFE-DA54-56FE-EC33-9C11183F3C8C}" dt="2025-12-10T01:39:33.993" v="456"/>
          <ac:inkMkLst>
            <pc:docMk/>
            <pc:sldMk cId="765387482" sldId="263"/>
            <ac:inkMk id="29" creationId="{A78011CF-9F96-C3B4-3F38-11BE855F3199}"/>
          </ac:inkMkLst>
        </pc:inkChg>
        <pc:inkChg chg="add">
          <ac:chgData name="Guest User" userId="" providerId="Windows Live" clId="Web-{72FC1AFE-DA54-56FE-EC33-9C11183F3C8C}" dt="2025-12-10T01:39:34.650" v="457"/>
          <ac:inkMkLst>
            <pc:docMk/>
            <pc:sldMk cId="765387482" sldId="263"/>
            <ac:inkMk id="30" creationId="{7588B1E9-D20B-7CF6-5DDD-00F3CDB0FC9A}"/>
          </ac:inkMkLst>
        </pc:inkChg>
        <pc:inkChg chg="add">
          <ac:chgData name="Guest User" userId="" providerId="Windows Live" clId="Web-{72FC1AFE-DA54-56FE-EC33-9C11183F3C8C}" dt="2025-12-10T01:39:35.040" v="458"/>
          <ac:inkMkLst>
            <pc:docMk/>
            <pc:sldMk cId="765387482" sldId="263"/>
            <ac:inkMk id="31" creationId="{AD05E5E7-6310-712A-722D-3852D49856CB}"/>
          </ac:inkMkLst>
        </pc:inkChg>
        <pc:inkChg chg="add">
          <ac:chgData name="Guest User" userId="" providerId="Windows Live" clId="Web-{72FC1AFE-DA54-56FE-EC33-9C11183F3C8C}" dt="2025-12-10T01:39:36.212" v="459"/>
          <ac:inkMkLst>
            <pc:docMk/>
            <pc:sldMk cId="765387482" sldId="263"/>
            <ac:inkMk id="32" creationId="{C46E99CC-C98C-52C8-9313-32D46649602E}"/>
          </ac:inkMkLst>
        </pc:inkChg>
        <pc:inkChg chg="add">
          <ac:chgData name="Guest User" userId="" providerId="Windows Live" clId="Web-{72FC1AFE-DA54-56FE-EC33-9C11183F3C8C}" dt="2025-12-10T01:39:38.087" v="460"/>
          <ac:inkMkLst>
            <pc:docMk/>
            <pc:sldMk cId="765387482" sldId="263"/>
            <ac:inkMk id="33" creationId="{D7BB933C-6908-3ED1-432A-BA1755FFA065}"/>
          </ac:inkMkLst>
        </pc:inkChg>
        <pc:inkChg chg="add">
          <ac:chgData name="Guest User" userId="" providerId="Windows Live" clId="Web-{72FC1AFE-DA54-56FE-EC33-9C11183F3C8C}" dt="2025-12-10T01:39:38.103" v="461"/>
          <ac:inkMkLst>
            <pc:docMk/>
            <pc:sldMk cId="765387482" sldId="263"/>
            <ac:inkMk id="34" creationId="{8059DBF2-50CE-83FC-31FF-2599DEB22111}"/>
          </ac:inkMkLst>
        </pc:inkChg>
        <pc:inkChg chg="add">
          <ac:chgData name="Guest User" userId="" providerId="Windows Live" clId="Web-{72FC1AFE-DA54-56FE-EC33-9C11183F3C8C}" dt="2025-12-10T01:39:39.228" v="462"/>
          <ac:inkMkLst>
            <pc:docMk/>
            <pc:sldMk cId="765387482" sldId="263"/>
            <ac:inkMk id="35" creationId="{2E87A8E5-56F0-3FE6-D5FE-07440CBD945A}"/>
          </ac:inkMkLst>
        </pc:inkChg>
        <pc:inkChg chg="add">
          <ac:chgData name="Guest User" userId="" providerId="Windows Live" clId="Web-{72FC1AFE-DA54-56FE-EC33-9C11183F3C8C}" dt="2025-12-10T01:39:40.447" v="463"/>
          <ac:inkMkLst>
            <pc:docMk/>
            <pc:sldMk cId="765387482" sldId="263"/>
            <ac:inkMk id="36" creationId="{DB8D1927-9110-37FB-B3C9-64B080B01821}"/>
          </ac:inkMkLst>
        </pc:inkChg>
      </pc:sldChg>
      <pc:sldChg chg="addSp delSp modSp new mod setBg">
        <pc:chgData name="Guest User" userId="" providerId="Windows Live" clId="Web-{72FC1AFE-DA54-56FE-EC33-9C11183F3C8C}" dt="2025-12-10T01:42:13.855" v="581" actId="20577"/>
        <pc:sldMkLst>
          <pc:docMk/>
          <pc:sldMk cId="2998392770" sldId="264"/>
        </pc:sldMkLst>
        <pc:spChg chg="mod">
          <ac:chgData name="Guest User" userId="" providerId="Windows Live" clId="Web-{72FC1AFE-DA54-56FE-EC33-9C11183F3C8C}" dt="2025-12-10T01:42:05.730" v="579" actId="20577"/>
          <ac:spMkLst>
            <pc:docMk/>
            <pc:sldMk cId="2998392770" sldId="264"/>
            <ac:spMk id="2" creationId="{5C2A0B61-FD2A-032A-1CFB-7C43FCC68090}"/>
          </ac:spMkLst>
        </pc:spChg>
        <pc:spChg chg="add mod">
          <ac:chgData name="Guest User" userId="" providerId="Windows Live" clId="Web-{72FC1AFE-DA54-56FE-EC33-9C11183F3C8C}" dt="2025-12-10T01:42:13.855" v="581" actId="20577"/>
          <ac:spMkLst>
            <pc:docMk/>
            <pc:sldMk cId="2998392770" sldId="264"/>
            <ac:spMk id="8" creationId="{1F1918B2-857A-C7CD-8D6B-3CCC104FC791}"/>
          </ac:spMkLst>
        </pc:spChg>
        <pc:spChg chg="add">
          <ac:chgData name="Guest User" userId="" providerId="Windows Live" clId="Web-{72FC1AFE-DA54-56FE-EC33-9C11183F3C8C}" dt="2025-12-10T01:41:09.026" v="521"/>
          <ac:spMkLst>
            <pc:docMk/>
            <pc:sldMk cId="2998392770" sldId="264"/>
            <ac:spMk id="11" creationId="{A8908DB7-C3A6-4FCB-9820-CEE02B398C4A}"/>
          </ac:spMkLst>
        </pc:spChg>
        <pc:spChg chg="add">
          <ac:chgData name="Guest User" userId="" providerId="Windows Live" clId="Web-{72FC1AFE-DA54-56FE-EC33-9C11183F3C8C}" dt="2025-12-10T01:41:09.026" v="521"/>
          <ac:spMkLst>
            <pc:docMk/>
            <pc:sldMk cId="2998392770" sldId="264"/>
            <ac:spMk id="13" creationId="{535742DD-1B16-4E9D-B715-0D74B4574A68}"/>
          </ac:spMkLst>
        </pc:spChg>
        <pc:picChg chg="add mod ord">
          <ac:chgData name="Guest User" userId="" providerId="Windows Live" clId="Web-{72FC1AFE-DA54-56FE-EC33-9C11183F3C8C}" dt="2025-12-10T01:41:09.026" v="521"/>
          <ac:picMkLst>
            <pc:docMk/>
            <pc:sldMk cId="2998392770" sldId="264"/>
            <ac:picMk id="4" creationId="{F2ECF5EA-4E21-8633-A63E-FD606533BF64}"/>
          </ac:picMkLst>
        </pc:picChg>
      </pc:sldChg>
    </pc:docChg>
  </pc:docChgLst>
  <pc:docChgLst>
    <pc:chgData name="Guest User" providerId="Windows Live" clId="Web-{CA612095-4D3B-6942-4F40-7F169D0C696F}"/>
    <pc:docChg chg="addSld modSld sldOrd">
      <pc:chgData name="Guest User" userId="" providerId="Windows Live" clId="Web-{CA612095-4D3B-6942-4F40-7F169D0C696F}" dt="2025-12-14T05:15:18.862" v="144" actId="1076"/>
      <pc:docMkLst>
        <pc:docMk/>
      </pc:docMkLst>
      <pc:sldChg chg="addSp modSp mod ord setBg">
        <pc:chgData name="Guest User" userId="" providerId="Windows Live" clId="Web-{CA612095-4D3B-6942-4F40-7F169D0C696F}" dt="2025-12-14T05:09:36.209" v="35" actId="14100"/>
        <pc:sldMkLst>
          <pc:docMk/>
          <pc:sldMk cId="3566964977" sldId="257"/>
        </pc:sldMkLst>
        <pc:spChg chg="mod">
          <ac:chgData name="Guest User" userId="" providerId="Windows Live" clId="Web-{CA612095-4D3B-6942-4F40-7F169D0C696F}" dt="2025-12-14T05:09:26.709" v="27"/>
          <ac:spMkLst>
            <pc:docMk/>
            <pc:sldMk cId="3566964977" sldId="257"/>
            <ac:spMk id="2" creationId="{07B8027A-C719-8C6F-BFD1-DA73A9FFAA1B}"/>
          </ac:spMkLst>
        </pc:spChg>
        <pc:spChg chg="mod">
          <ac:chgData name="Guest User" userId="" providerId="Windows Live" clId="Web-{CA612095-4D3B-6942-4F40-7F169D0C696F}" dt="2025-12-14T05:09:36.209" v="35" actId="14100"/>
          <ac:spMkLst>
            <pc:docMk/>
            <pc:sldMk cId="3566964977" sldId="257"/>
            <ac:spMk id="3" creationId="{EE720C7A-1025-636E-7E15-F6786021924E}"/>
          </ac:spMkLst>
        </pc:spChg>
        <pc:spChg chg="add">
          <ac:chgData name="Guest User" userId="" providerId="Windows Live" clId="Web-{CA612095-4D3B-6942-4F40-7F169D0C696F}" dt="2025-12-14T05:09:26.709" v="27"/>
          <ac:spMkLst>
            <pc:docMk/>
            <pc:sldMk cId="3566964977" sldId="257"/>
            <ac:spMk id="10" creationId="{245A9F99-D9B1-4094-A2E2-B90AC1DB7B9C}"/>
          </ac:spMkLst>
        </pc:spChg>
        <pc:spChg chg="add">
          <ac:chgData name="Guest User" userId="" providerId="Windows Live" clId="Web-{CA612095-4D3B-6942-4F40-7F169D0C696F}" dt="2025-12-14T05:09:26.709" v="27"/>
          <ac:spMkLst>
            <pc:docMk/>
            <pc:sldMk cId="3566964977" sldId="257"/>
            <ac:spMk id="12" creationId="{B7FAF607-473A-4A43-A23D-BBFF5C4117BB}"/>
          </ac:spMkLst>
        </pc:spChg>
        <pc:grpChg chg="add">
          <ac:chgData name="Guest User" userId="" providerId="Windows Live" clId="Web-{CA612095-4D3B-6942-4F40-7F169D0C696F}" dt="2025-12-14T05:09:26.709" v="27"/>
          <ac:grpSpMkLst>
            <pc:docMk/>
            <pc:sldMk cId="3566964977" sldId="257"/>
            <ac:grpSpMk id="14" creationId="{C5F6476F-D303-44D3-B30F-1BA348F0F64A}"/>
          </ac:grpSpMkLst>
        </pc:grpChg>
        <pc:picChg chg="add">
          <ac:chgData name="Guest User" userId="" providerId="Windows Live" clId="Web-{CA612095-4D3B-6942-4F40-7F169D0C696F}" dt="2025-12-14T05:09:26.709" v="27"/>
          <ac:picMkLst>
            <pc:docMk/>
            <pc:sldMk cId="3566964977" sldId="257"/>
            <ac:picMk id="7" creationId="{CB0D225E-FCF4-4630-A5B4-69BB6FBF2D11}"/>
          </ac:picMkLst>
        </pc:picChg>
      </pc:sldChg>
      <pc:sldChg chg="addSp delSp modSp">
        <pc:chgData name="Guest User" userId="" providerId="Windows Live" clId="Web-{CA612095-4D3B-6942-4F40-7F169D0C696F}" dt="2025-12-14T05:15:09.486" v="142" actId="1076"/>
        <pc:sldMkLst>
          <pc:docMk/>
          <pc:sldMk cId="3788261601" sldId="262"/>
        </pc:sldMkLst>
        <pc:picChg chg="add mod">
          <ac:chgData name="Guest User" userId="" providerId="Windows Live" clId="Web-{CA612095-4D3B-6942-4F40-7F169D0C696F}" dt="2025-12-14T05:15:09.486" v="142" actId="1076"/>
          <ac:picMkLst>
            <pc:docMk/>
            <pc:sldMk cId="3788261601" sldId="262"/>
            <ac:picMk id="3" creationId="{06F5F4CE-6481-7607-1F04-B59A51F7B95B}"/>
          </ac:picMkLst>
        </pc:picChg>
        <pc:picChg chg="del">
          <ac:chgData name="Guest User" userId="" providerId="Windows Live" clId="Web-{CA612095-4D3B-6942-4F40-7F169D0C696F}" dt="2025-12-14T05:14:44.985" v="139"/>
          <ac:picMkLst>
            <pc:docMk/>
            <pc:sldMk cId="3788261601" sldId="262"/>
            <ac:picMk id="4" creationId="{D061089B-0B14-7C9B-5786-03BCC91FFE33}"/>
          </ac:picMkLst>
        </pc:picChg>
      </pc:sldChg>
      <pc:sldChg chg="addSp delSp modSp">
        <pc:chgData name="Guest User" userId="" providerId="Windows Live" clId="Web-{CA612095-4D3B-6942-4F40-7F169D0C696F}" dt="2025-12-14T05:15:18.862" v="144" actId="1076"/>
        <pc:sldMkLst>
          <pc:docMk/>
          <pc:sldMk cId="765387482" sldId="263"/>
        </pc:sldMkLst>
        <pc:picChg chg="add mod">
          <ac:chgData name="Guest User" userId="" providerId="Windows Live" clId="Web-{CA612095-4D3B-6942-4F40-7F169D0C696F}" dt="2025-12-14T05:15:18.862" v="144" actId="1076"/>
          <ac:picMkLst>
            <pc:docMk/>
            <pc:sldMk cId="765387482" sldId="263"/>
            <ac:picMk id="3" creationId="{76E5EA39-36C0-6E69-D7F0-6B1B1E2EC72E}"/>
          </ac:picMkLst>
        </pc:picChg>
        <pc:picChg chg="del mod">
          <ac:chgData name="Guest User" userId="" providerId="Windows Live" clId="Web-{CA612095-4D3B-6942-4F40-7F169D0C696F}" dt="2025-12-14T05:14:37.531" v="138"/>
          <ac:picMkLst>
            <pc:docMk/>
            <pc:sldMk cId="765387482" sldId="263"/>
            <ac:picMk id="4" creationId="{DA2D39FE-71DA-0595-CAA1-BB6338E62B9E}"/>
          </ac:picMkLst>
        </pc:picChg>
      </pc:sldChg>
      <pc:sldChg chg="addSp modSp new mod setBg">
        <pc:chgData name="Guest User" userId="" providerId="Windows Live" clId="Web-{CA612095-4D3B-6942-4F40-7F169D0C696F}" dt="2025-12-14T05:09:46.772" v="37" actId="14100"/>
        <pc:sldMkLst>
          <pc:docMk/>
          <pc:sldMk cId="1888111896" sldId="270"/>
        </pc:sldMkLst>
        <pc:spChg chg="mod">
          <ac:chgData name="Guest User" userId="" providerId="Windows Live" clId="Web-{CA612095-4D3B-6942-4F40-7F169D0C696F}" dt="2025-12-14T05:08:53.021" v="18"/>
          <ac:spMkLst>
            <pc:docMk/>
            <pc:sldMk cId="1888111896" sldId="270"/>
            <ac:spMk id="2" creationId="{6833B0A1-D7AD-E9D0-04FD-70ED0FE36823}"/>
          </ac:spMkLst>
        </pc:spChg>
        <pc:spChg chg="mod">
          <ac:chgData name="Guest User" userId="" providerId="Windows Live" clId="Web-{CA612095-4D3B-6942-4F40-7F169D0C696F}" dt="2025-12-14T05:09:46.772" v="37" actId="14100"/>
          <ac:spMkLst>
            <pc:docMk/>
            <pc:sldMk cId="1888111896" sldId="270"/>
            <ac:spMk id="3" creationId="{92E032D5-A579-C763-CD53-88677C0D23B3}"/>
          </ac:spMkLst>
        </pc:spChg>
        <pc:spChg chg="add">
          <ac:chgData name="Guest User" userId="" providerId="Windows Live" clId="Web-{CA612095-4D3B-6942-4F40-7F169D0C696F}" dt="2025-12-14T05:08:53.021" v="18"/>
          <ac:spMkLst>
            <pc:docMk/>
            <pc:sldMk cId="1888111896" sldId="270"/>
            <ac:spMk id="8" creationId="{DEE2AD96-B495-4E06-9291-B71706F728CB}"/>
          </ac:spMkLst>
        </pc:spChg>
        <pc:spChg chg="add">
          <ac:chgData name="Guest User" userId="" providerId="Windows Live" clId="Web-{CA612095-4D3B-6942-4F40-7F169D0C696F}" dt="2025-12-14T05:08:53.021" v="18"/>
          <ac:spMkLst>
            <pc:docMk/>
            <pc:sldMk cId="1888111896" sldId="270"/>
            <ac:spMk id="10" creationId="{53CF6D67-C5A8-4ADD-9E8E-1E38CA1D3166}"/>
          </ac:spMkLst>
        </pc:spChg>
        <pc:spChg chg="add">
          <ac:chgData name="Guest User" userId="" providerId="Windows Live" clId="Web-{CA612095-4D3B-6942-4F40-7F169D0C696F}" dt="2025-12-14T05:08:53.021" v="18"/>
          <ac:spMkLst>
            <pc:docMk/>
            <pc:sldMk cId="1888111896" sldId="270"/>
            <ac:spMk id="12" creationId="{86909FA0-B515-4681-B7A8-FA281D133B94}"/>
          </ac:spMkLst>
        </pc:spChg>
        <pc:spChg chg="add">
          <ac:chgData name="Guest User" userId="" providerId="Windows Live" clId="Web-{CA612095-4D3B-6942-4F40-7F169D0C696F}" dt="2025-12-14T05:08:53.021" v="18"/>
          <ac:spMkLst>
            <pc:docMk/>
            <pc:sldMk cId="1888111896" sldId="270"/>
            <ac:spMk id="14" creationId="{21C9FE86-FCC3-4A31-AA1C-C882262B7FE7}"/>
          </ac:spMkLst>
        </pc:spChg>
        <pc:spChg chg="add">
          <ac:chgData name="Guest User" userId="" providerId="Windows Live" clId="Web-{CA612095-4D3B-6942-4F40-7F169D0C696F}" dt="2025-12-14T05:08:53.021" v="18"/>
          <ac:spMkLst>
            <pc:docMk/>
            <pc:sldMk cId="1888111896" sldId="270"/>
            <ac:spMk id="16" creationId="{7D96243B-ECED-4B71-8E06-AE9A285EAD20}"/>
          </ac:spMkLst>
        </pc:spChg>
        <pc:spChg chg="add">
          <ac:chgData name="Guest User" userId="" providerId="Windows Live" clId="Web-{CA612095-4D3B-6942-4F40-7F169D0C696F}" dt="2025-12-14T05:08:53.021" v="18"/>
          <ac:spMkLst>
            <pc:docMk/>
            <pc:sldMk cId="1888111896" sldId="270"/>
            <ac:spMk id="18" creationId="{A09989E4-EFDC-4A90-A633-E0525FB4139E}"/>
          </ac:spMkLst>
        </pc:spChg>
      </pc:sldChg>
      <pc:sldChg chg="addSp delSp modSp new mod setBg">
        <pc:chgData name="Guest User" userId="" providerId="Windows Live" clId="Web-{CA612095-4D3B-6942-4F40-7F169D0C696F}" dt="2025-12-14T05:11:42.009" v="83" actId="20577"/>
        <pc:sldMkLst>
          <pc:docMk/>
          <pc:sldMk cId="283620975" sldId="271"/>
        </pc:sldMkLst>
        <pc:spChg chg="mod">
          <ac:chgData name="Guest User" userId="" providerId="Windows Live" clId="Web-{CA612095-4D3B-6942-4F40-7F169D0C696F}" dt="2025-12-14T05:11:42.009" v="83" actId="20577"/>
          <ac:spMkLst>
            <pc:docMk/>
            <pc:sldMk cId="283620975" sldId="271"/>
            <ac:spMk id="2" creationId="{6AAF5610-93D5-182E-274A-C8640FBA696F}"/>
          </ac:spMkLst>
        </pc:spChg>
        <pc:spChg chg="mod">
          <ac:chgData name="Guest User" userId="" providerId="Windows Live" clId="Web-{CA612095-4D3B-6942-4F40-7F169D0C696F}" dt="2025-12-14T05:11:28.008" v="81" actId="20577"/>
          <ac:spMkLst>
            <pc:docMk/>
            <pc:sldMk cId="283620975" sldId="271"/>
            <ac:spMk id="3" creationId="{885E78FE-F468-D6C4-2F20-570CBF5FA689}"/>
          </ac:spMkLst>
        </pc:spChg>
        <pc:spChg chg="add del">
          <ac:chgData name="Guest User" userId="" providerId="Windows Live" clId="Web-{CA612095-4D3B-6942-4F40-7F169D0C696F}" dt="2025-12-14T05:10:27.148" v="53"/>
          <ac:spMkLst>
            <pc:docMk/>
            <pc:sldMk cId="283620975" sldId="271"/>
            <ac:spMk id="8" creationId="{DEE2AD96-B495-4E06-9291-B71706F728CB}"/>
          </ac:spMkLst>
        </pc:spChg>
        <pc:spChg chg="add del">
          <ac:chgData name="Guest User" userId="" providerId="Windows Live" clId="Web-{CA612095-4D3B-6942-4F40-7F169D0C696F}" dt="2025-12-14T05:10:27.148" v="53"/>
          <ac:spMkLst>
            <pc:docMk/>
            <pc:sldMk cId="283620975" sldId="271"/>
            <ac:spMk id="10" creationId="{53CF6D67-C5A8-4ADD-9E8E-1E38CA1D3166}"/>
          </ac:spMkLst>
        </pc:spChg>
        <pc:spChg chg="add del">
          <ac:chgData name="Guest User" userId="" providerId="Windows Live" clId="Web-{CA612095-4D3B-6942-4F40-7F169D0C696F}" dt="2025-12-14T05:10:27.148" v="53"/>
          <ac:spMkLst>
            <pc:docMk/>
            <pc:sldMk cId="283620975" sldId="271"/>
            <ac:spMk id="12" creationId="{86909FA0-B515-4681-B7A8-FA281D133B94}"/>
          </ac:spMkLst>
        </pc:spChg>
        <pc:spChg chg="add del">
          <ac:chgData name="Guest User" userId="" providerId="Windows Live" clId="Web-{CA612095-4D3B-6942-4F40-7F169D0C696F}" dt="2025-12-14T05:10:27.148" v="53"/>
          <ac:spMkLst>
            <pc:docMk/>
            <pc:sldMk cId="283620975" sldId="271"/>
            <ac:spMk id="14" creationId="{21C9FE86-FCC3-4A31-AA1C-C882262B7FE7}"/>
          </ac:spMkLst>
        </pc:spChg>
        <pc:spChg chg="add del">
          <ac:chgData name="Guest User" userId="" providerId="Windows Live" clId="Web-{CA612095-4D3B-6942-4F40-7F169D0C696F}" dt="2025-12-14T05:10:27.148" v="53"/>
          <ac:spMkLst>
            <pc:docMk/>
            <pc:sldMk cId="283620975" sldId="271"/>
            <ac:spMk id="16" creationId="{7D96243B-ECED-4B71-8E06-AE9A285EAD20}"/>
          </ac:spMkLst>
        </pc:spChg>
        <pc:spChg chg="add del">
          <ac:chgData name="Guest User" userId="" providerId="Windows Live" clId="Web-{CA612095-4D3B-6942-4F40-7F169D0C696F}" dt="2025-12-14T05:10:27.148" v="53"/>
          <ac:spMkLst>
            <pc:docMk/>
            <pc:sldMk cId="283620975" sldId="271"/>
            <ac:spMk id="18" creationId="{A09989E4-EFDC-4A90-A633-E0525FB4139E}"/>
          </ac:spMkLst>
        </pc:spChg>
        <pc:spChg chg="add del">
          <ac:chgData name="Guest User" userId="" providerId="Windows Live" clId="Web-{CA612095-4D3B-6942-4F40-7F169D0C696F}" dt="2025-12-14T05:10:29.617" v="55"/>
          <ac:spMkLst>
            <pc:docMk/>
            <pc:sldMk cId="283620975" sldId="271"/>
            <ac:spMk id="20" creationId="{46A89C79-8EF3-4AF9-B3D9-59A883F41C83}"/>
          </ac:spMkLst>
        </pc:spChg>
        <pc:spChg chg="add del">
          <ac:chgData name="Guest User" userId="" providerId="Windows Live" clId="Web-{CA612095-4D3B-6942-4F40-7F169D0C696F}" dt="2025-12-14T05:10:29.617" v="55"/>
          <ac:spMkLst>
            <pc:docMk/>
            <pc:sldMk cId="283620975" sldId="271"/>
            <ac:spMk id="21" creationId="{46F1F2C8-798B-4CCE-A851-94AFAF350BED}"/>
          </ac:spMkLst>
        </pc:spChg>
        <pc:spChg chg="add del">
          <ac:chgData name="Guest User" userId="" providerId="Windows Live" clId="Web-{CA612095-4D3B-6942-4F40-7F169D0C696F}" dt="2025-12-14T05:10:29.617" v="55"/>
          <ac:spMkLst>
            <pc:docMk/>
            <pc:sldMk cId="283620975" sldId="271"/>
            <ac:spMk id="22" creationId="{EFE5CE34-4543-42E5-B82C-1F3D12422CDD}"/>
          </ac:spMkLst>
        </pc:spChg>
        <pc:spChg chg="add del">
          <ac:chgData name="Guest User" userId="" providerId="Windows Live" clId="Web-{CA612095-4D3B-6942-4F40-7F169D0C696F}" dt="2025-12-14T05:10:29.617" v="55"/>
          <ac:spMkLst>
            <pc:docMk/>
            <pc:sldMk cId="283620975" sldId="271"/>
            <ac:spMk id="23" creationId="{755E9CD0-04B0-4A3C-B291-AD913379C713}"/>
          </ac:spMkLst>
        </pc:spChg>
        <pc:spChg chg="add del">
          <ac:chgData name="Guest User" userId="" providerId="Windows Live" clId="Web-{CA612095-4D3B-6942-4F40-7F169D0C696F}" dt="2025-12-14T05:10:29.617" v="55"/>
          <ac:spMkLst>
            <pc:docMk/>
            <pc:sldMk cId="283620975" sldId="271"/>
            <ac:spMk id="24" creationId="{72AF41FE-63D7-4695-81D2-66D2510E4486}"/>
          </ac:spMkLst>
        </pc:spChg>
        <pc:spChg chg="add del">
          <ac:chgData name="Guest User" userId="" providerId="Windows Live" clId="Web-{CA612095-4D3B-6942-4F40-7F169D0C696F}" dt="2025-12-14T05:10:29.617" v="55"/>
          <ac:spMkLst>
            <pc:docMk/>
            <pc:sldMk cId="283620975" sldId="271"/>
            <ac:spMk id="25" creationId="{1DD8BF3B-6066-418C-8D1A-75C5E396FC04}"/>
          </ac:spMkLst>
        </pc:spChg>
        <pc:spChg chg="add del">
          <ac:chgData name="Guest User" userId="" providerId="Windows Live" clId="Web-{CA612095-4D3B-6942-4F40-7F169D0C696F}" dt="2025-12-14T05:10:29.617" v="55"/>
          <ac:spMkLst>
            <pc:docMk/>
            <pc:sldMk cId="283620975" sldId="271"/>
            <ac:spMk id="26" creationId="{80BC66F9-7A74-4286-AD22-1174052CC22C}"/>
          </ac:spMkLst>
        </pc:spChg>
        <pc:spChg chg="add del">
          <ac:chgData name="Guest User" userId="" providerId="Windows Live" clId="Web-{CA612095-4D3B-6942-4F40-7F169D0C696F}" dt="2025-12-14T05:10:29.617" v="55"/>
          <ac:spMkLst>
            <pc:docMk/>
            <pc:sldMk cId="283620975" sldId="271"/>
            <ac:spMk id="27" creationId="{D8142CC3-2B5C-48E6-9DF0-6C8ACBAF23EF}"/>
          </ac:spMkLst>
        </pc:spChg>
        <pc:spChg chg="add del">
          <ac:chgData name="Guest User" userId="" providerId="Windows Live" clId="Web-{CA612095-4D3B-6942-4F40-7F169D0C696F}" dt="2025-12-14T05:10:33.148" v="57"/>
          <ac:spMkLst>
            <pc:docMk/>
            <pc:sldMk cId="283620975" sldId="271"/>
            <ac:spMk id="34" creationId="{5A292AEA-2528-46C0-B426-95822B6141FB}"/>
          </ac:spMkLst>
        </pc:spChg>
        <pc:spChg chg="add del">
          <ac:chgData name="Guest User" userId="" providerId="Windows Live" clId="Web-{CA612095-4D3B-6942-4F40-7F169D0C696F}" dt="2025-12-14T05:10:33.148" v="57"/>
          <ac:spMkLst>
            <pc:docMk/>
            <pc:sldMk cId="283620975" sldId="271"/>
            <ac:spMk id="35" creationId="{D8B7B198-E4DF-43CD-AD8C-199884323745}"/>
          </ac:spMkLst>
        </pc:spChg>
        <pc:spChg chg="add del">
          <ac:chgData name="Guest User" userId="" providerId="Windows Live" clId="Web-{CA612095-4D3B-6942-4F40-7F169D0C696F}" dt="2025-12-14T05:10:33.148" v="57"/>
          <ac:spMkLst>
            <pc:docMk/>
            <pc:sldMk cId="283620975" sldId="271"/>
            <ac:spMk id="36" creationId="{2BE67753-EA0E-4819-8D22-0B6600CF7231}"/>
          </ac:spMkLst>
        </pc:spChg>
        <pc:spChg chg="add">
          <ac:chgData name="Guest User" userId="" providerId="Windows Live" clId="Web-{CA612095-4D3B-6942-4F40-7F169D0C696F}" dt="2025-12-14T05:10:33.164" v="58"/>
          <ac:spMkLst>
            <pc:docMk/>
            <pc:sldMk cId="283620975" sldId="271"/>
            <ac:spMk id="48" creationId="{A3363022-C969-41E9-8EB2-E4C94908C1FA}"/>
          </ac:spMkLst>
        </pc:spChg>
        <pc:spChg chg="add">
          <ac:chgData name="Guest User" userId="" providerId="Windows Live" clId="Web-{CA612095-4D3B-6942-4F40-7F169D0C696F}" dt="2025-12-14T05:10:33.164" v="58"/>
          <ac:spMkLst>
            <pc:docMk/>
            <pc:sldMk cId="283620975" sldId="271"/>
            <ac:spMk id="49" creationId="{8D1AD6B3-BE88-4CEB-BA17-790657CC4729}"/>
          </ac:spMkLst>
        </pc:spChg>
        <pc:grpChg chg="add del">
          <ac:chgData name="Guest User" userId="" providerId="Windows Live" clId="Web-{CA612095-4D3B-6942-4F40-7F169D0C696F}" dt="2025-12-14T05:10:33.148" v="57"/>
          <ac:grpSpMkLst>
            <pc:docMk/>
            <pc:sldMk cId="283620975" sldId="271"/>
            <ac:grpSpMk id="29" creationId="{967346A5-7569-4F15-AB5D-BE3DADF192C0}"/>
          </ac:grpSpMkLst>
        </pc:grpChg>
        <pc:grpChg chg="add del">
          <ac:chgData name="Guest User" userId="" providerId="Windows Live" clId="Web-{CA612095-4D3B-6942-4F40-7F169D0C696F}" dt="2025-12-14T05:10:33.148" v="57"/>
          <ac:grpSpMkLst>
            <pc:docMk/>
            <pc:sldMk cId="283620975" sldId="271"/>
            <ac:grpSpMk id="37" creationId="{D76D63AC-0421-45EC-B383-E79A61A78C6B}"/>
          </ac:grpSpMkLst>
        </pc:grpChg>
        <pc:grpChg chg="add del">
          <ac:chgData name="Guest User" userId="" providerId="Windows Live" clId="Web-{CA612095-4D3B-6942-4F40-7F169D0C696F}" dt="2025-12-14T05:10:33.148" v="57"/>
          <ac:grpSpMkLst>
            <pc:docMk/>
            <pc:sldMk cId="283620975" sldId="271"/>
            <ac:grpSpMk id="42" creationId="{87F87F1B-42BA-4AC7-A4E2-41544DDB2CE3}"/>
          </ac:grpSpMkLst>
        </pc:grpChg>
        <pc:grpChg chg="add">
          <ac:chgData name="Guest User" userId="" providerId="Windows Live" clId="Web-{CA612095-4D3B-6942-4F40-7F169D0C696F}" dt="2025-12-14T05:10:33.164" v="58"/>
          <ac:grpSpMkLst>
            <pc:docMk/>
            <pc:sldMk cId="283620975" sldId="271"/>
            <ac:grpSpMk id="50" creationId="{89D1390B-7E13-4B4F-9CB2-391063412E54}"/>
          </ac:grpSpMkLst>
        </pc:grpChg>
        <pc:picChg chg="add">
          <ac:chgData name="Guest User" userId="" providerId="Windows Live" clId="Web-{CA612095-4D3B-6942-4F40-7F169D0C696F}" dt="2025-12-14T05:10:33.164" v="58"/>
          <ac:picMkLst>
            <pc:docMk/>
            <pc:sldMk cId="283620975" sldId="271"/>
            <ac:picMk id="7" creationId="{6C878289-49FE-81EB-8E06-9AA9612DBBAC}"/>
          </ac:picMkLst>
        </pc:picChg>
      </pc:sldChg>
      <pc:sldChg chg="addSp modSp new mod setBg">
        <pc:chgData name="Guest User" userId="" providerId="Windows Live" clId="Web-{CA612095-4D3B-6942-4F40-7F169D0C696F}" dt="2025-12-14T05:13:53.403" v="134" actId="20577"/>
        <pc:sldMkLst>
          <pc:docMk/>
          <pc:sldMk cId="4293736470" sldId="272"/>
        </pc:sldMkLst>
        <pc:spChg chg="mod">
          <ac:chgData name="Guest User" userId="" providerId="Windows Live" clId="Web-{CA612095-4D3B-6942-4F40-7F169D0C696F}" dt="2025-12-14T05:13:41.980" v="131" actId="1076"/>
          <ac:spMkLst>
            <pc:docMk/>
            <pc:sldMk cId="4293736470" sldId="272"/>
            <ac:spMk id="2" creationId="{28BDA67A-FD58-5AB4-0E23-BB01CE35C674}"/>
          </ac:spMkLst>
        </pc:spChg>
        <pc:spChg chg="mod">
          <ac:chgData name="Guest User" userId="" providerId="Windows Live" clId="Web-{CA612095-4D3B-6942-4F40-7F169D0C696F}" dt="2025-12-14T05:13:53.403" v="134" actId="20577"/>
          <ac:spMkLst>
            <pc:docMk/>
            <pc:sldMk cId="4293736470" sldId="272"/>
            <ac:spMk id="3" creationId="{6A62F078-0BE9-3319-01CC-64952DF61454}"/>
          </ac:spMkLst>
        </pc:spChg>
        <pc:spChg chg="add">
          <ac:chgData name="Guest User" userId="" providerId="Windows Live" clId="Web-{CA612095-4D3B-6942-4F40-7F169D0C696F}" dt="2025-12-14T05:12:56.932" v="115"/>
          <ac:spMkLst>
            <pc:docMk/>
            <pc:sldMk cId="4293736470" sldId="272"/>
            <ac:spMk id="8" creationId="{8C790BE2-4E4F-4AAF-81A2-4A6F4885EBE6}"/>
          </ac:spMkLst>
        </pc:spChg>
        <pc:spChg chg="add">
          <ac:chgData name="Guest User" userId="" providerId="Windows Live" clId="Web-{CA612095-4D3B-6942-4F40-7F169D0C696F}" dt="2025-12-14T05:12:56.932" v="115"/>
          <ac:spMkLst>
            <pc:docMk/>
            <pc:sldMk cId="4293736470" sldId="272"/>
            <ac:spMk id="10" creationId="{D28B54C3-B57B-472A-B96E-1FCB67093DC2}"/>
          </ac:spMkLst>
        </pc:spChg>
        <pc:spChg chg="add">
          <ac:chgData name="Guest User" userId="" providerId="Windows Live" clId="Web-{CA612095-4D3B-6942-4F40-7F169D0C696F}" dt="2025-12-14T05:12:56.932" v="115"/>
          <ac:spMkLst>
            <pc:docMk/>
            <pc:sldMk cId="4293736470" sldId="272"/>
            <ac:spMk id="12" creationId="{7DB3C429-F8DA-49B9-AF84-21996FCF78B5}"/>
          </ac:spMkLst>
        </pc:spChg>
        <pc:spChg chg="add">
          <ac:chgData name="Guest User" userId="" providerId="Windows Live" clId="Web-{CA612095-4D3B-6942-4F40-7F169D0C696F}" dt="2025-12-14T05:12:56.932" v="115"/>
          <ac:spMkLst>
            <pc:docMk/>
            <pc:sldMk cId="4293736470" sldId="272"/>
            <ac:spMk id="14" creationId="{E12088DD-B1AD-40E0-8B86-1D87A2CCD9BE}"/>
          </ac:spMkLst>
        </pc:spChg>
        <pc:spChg chg="add">
          <ac:chgData name="Guest User" userId="" providerId="Windows Live" clId="Web-{CA612095-4D3B-6942-4F40-7F169D0C696F}" dt="2025-12-14T05:12:56.932" v="115"/>
          <ac:spMkLst>
            <pc:docMk/>
            <pc:sldMk cId="4293736470" sldId="272"/>
            <ac:spMk id="16" creationId="{C4C9F2B0-1044-46EB-8AEB-C3BFFDE6C2CC}"/>
          </ac:spMkLst>
        </pc:spChg>
        <pc:spChg chg="add">
          <ac:chgData name="Guest User" userId="" providerId="Windows Live" clId="Web-{CA612095-4D3B-6942-4F40-7F169D0C696F}" dt="2025-12-14T05:12:56.932" v="115"/>
          <ac:spMkLst>
            <pc:docMk/>
            <pc:sldMk cId="4293736470" sldId="272"/>
            <ac:spMk id="18" creationId="{0C395952-4E26-45A2-8756-2ADFD6E53C6E}"/>
          </ac:spMkLst>
        </pc:spChg>
        <pc:spChg chg="add">
          <ac:chgData name="Guest User" userId="" providerId="Windows Live" clId="Web-{CA612095-4D3B-6942-4F40-7F169D0C696F}" dt="2025-12-14T05:12:56.932" v="115"/>
          <ac:spMkLst>
            <pc:docMk/>
            <pc:sldMk cId="4293736470" sldId="272"/>
            <ac:spMk id="20" creationId="{4734BADF-9461-4621-B112-2D7BABEA7DD0}"/>
          </ac:spMkLst>
        </pc:spChg>
      </pc:sldChg>
    </pc:docChg>
  </pc:docChgLst>
  <pc:docChgLst>
    <pc:chgData name="Guest User" providerId="Windows Live" clId="Web-{53469133-5149-A506-6B26-7CE085AA41D1}"/>
    <pc:docChg chg="modSld">
      <pc:chgData name="Guest User" userId="" providerId="Windows Live" clId="Web-{53469133-5149-A506-6B26-7CE085AA41D1}" dt="2025-12-14T12:54:42.724" v="148"/>
      <pc:docMkLst>
        <pc:docMk/>
      </pc:docMkLst>
      <pc:sldChg chg="addSp delSp modSp">
        <pc:chgData name="Guest User" userId="" providerId="Windows Live" clId="Web-{53469133-5149-A506-6B26-7CE085AA41D1}" dt="2025-12-14T12:53:28.786" v="104"/>
        <pc:sldMkLst>
          <pc:docMk/>
          <pc:sldMk cId="4293736470" sldId="272"/>
        </pc:sldMkLst>
        <pc:spChg chg="add del mod">
          <ac:chgData name="Guest User" userId="" providerId="Windows Live" clId="Web-{53469133-5149-A506-6B26-7CE085AA41D1}" dt="2025-12-14T12:53:28.786" v="104"/>
          <ac:spMkLst>
            <pc:docMk/>
            <pc:sldMk cId="4293736470" sldId="272"/>
            <ac:spMk id="4" creationId="{0527F553-7474-59E3-076C-0425B8B772D7}"/>
          </ac:spMkLst>
        </pc:spChg>
      </pc:sldChg>
      <pc:sldChg chg="delSp modSp">
        <pc:chgData name="Guest User" userId="" providerId="Windows Live" clId="Web-{53469133-5149-A506-6B26-7CE085AA41D1}" dt="2025-12-14T12:54:42.724" v="148"/>
        <pc:sldMkLst>
          <pc:docMk/>
          <pc:sldMk cId="2068300162" sldId="275"/>
        </pc:sldMkLst>
        <pc:spChg chg="mod">
          <ac:chgData name="Guest User" userId="" providerId="Windows Live" clId="Web-{53469133-5149-A506-6B26-7CE085AA41D1}" dt="2025-12-14T12:54:37.131" v="147" actId="20577"/>
          <ac:spMkLst>
            <pc:docMk/>
            <pc:sldMk cId="2068300162" sldId="275"/>
            <ac:spMk id="2" creationId="{7026862B-E18C-8A9F-8C69-5EA54EC47358}"/>
          </ac:spMkLst>
        </pc:spChg>
        <pc:spChg chg="del">
          <ac:chgData name="Guest User" userId="" providerId="Windows Live" clId="Web-{53469133-5149-A506-6B26-7CE085AA41D1}" dt="2025-12-14T12:54:42.724" v="148"/>
          <ac:spMkLst>
            <pc:docMk/>
            <pc:sldMk cId="2068300162" sldId="275"/>
            <ac:spMk id="4" creationId="{B6CFF624-1446-B7E7-4992-353DBEBA964F}"/>
          </ac:spMkLst>
        </pc:spChg>
      </pc:sldChg>
      <pc:sldChg chg="modSp">
        <pc:chgData name="Guest User" userId="" providerId="Windows Live" clId="Web-{53469133-5149-A506-6B26-7CE085AA41D1}" dt="2025-12-14T12:54:07.287" v="146" actId="20577"/>
        <pc:sldMkLst>
          <pc:docMk/>
          <pc:sldMk cId="379793464" sldId="278"/>
        </pc:sldMkLst>
        <pc:spChg chg="mod">
          <ac:chgData name="Guest User" userId="" providerId="Windows Live" clId="Web-{53469133-5149-A506-6B26-7CE085AA41D1}" dt="2025-12-14T12:54:07.287" v="146" actId="20577"/>
          <ac:spMkLst>
            <pc:docMk/>
            <pc:sldMk cId="379793464" sldId="278"/>
            <ac:spMk id="2" creationId="{E9D130E9-EAB1-83A0-6E79-11685AAB23CE}"/>
          </ac:spMkLst>
        </pc:spChg>
      </pc:sldChg>
      <pc:sldChg chg="addSp delSp modSp mod setBg">
        <pc:chgData name="Guest User" userId="" providerId="Windows Live" clId="Web-{53469133-5149-A506-6B26-7CE085AA41D1}" dt="2025-12-14T12:54:05.896" v="144" actId="1076"/>
        <pc:sldMkLst>
          <pc:docMk/>
          <pc:sldMk cId="1942356421" sldId="279"/>
        </pc:sldMkLst>
        <pc:spChg chg="del mod">
          <ac:chgData name="Guest User" userId="" providerId="Windows Live" clId="Web-{53469133-5149-A506-6B26-7CE085AA41D1}" dt="2025-12-14T12:48:06.069" v="1"/>
          <ac:spMkLst>
            <pc:docMk/>
            <pc:sldMk cId="1942356421" sldId="279"/>
            <ac:spMk id="2" creationId="{FAA6F197-2BD8-D6EE-3DE8-80DAA0BE4943}"/>
          </ac:spMkLst>
        </pc:spChg>
        <pc:spChg chg="add del">
          <ac:chgData name="Guest User" userId="" providerId="Windows Live" clId="Web-{53469133-5149-A506-6B26-7CE085AA41D1}" dt="2025-12-14T12:48:55.636" v="31"/>
          <ac:spMkLst>
            <pc:docMk/>
            <pc:sldMk cId="1942356421" sldId="279"/>
            <ac:spMk id="8" creationId="{42A4FC2C-047E-45A5-965D-8E1E3BF09BC6}"/>
          </ac:spMkLst>
        </pc:spChg>
        <pc:spChg chg="add del">
          <ac:chgData name="Guest User" userId="" providerId="Windows Live" clId="Web-{53469133-5149-A506-6B26-7CE085AA41D1}" dt="2025-12-14T12:48:25.774" v="10"/>
          <ac:spMkLst>
            <pc:docMk/>
            <pc:sldMk cId="1942356421" sldId="279"/>
            <ac:spMk id="13" creationId="{AB8C311F-7253-4AED-9701-7FC0708C41C7}"/>
          </ac:spMkLst>
        </pc:spChg>
        <pc:spChg chg="add del">
          <ac:chgData name="Guest User" userId="" providerId="Windows Live" clId="Web-{53469133-5149-A506-6B26-7CE085AA41D1}" dt="2025-12-14T12:48:25.774" v="10"/>
          <ac:spMkLst>
            <pc:docMk/>
            <pc:sldMk cId="1942356421" sldId="279"/>
            <ac:spMk id="15" creationId="{E2384209-CB15-4CDF-9D31-C44FD9A3F20D}"/>
          </ac:spMkLst>
        </pc:spChg>
        <pc:spChg chg="add del">
          <ac:chgData name="Guest User" userId="" providerId="Windows Live" clId="Web-{53469133-5149-A506-6B26-7CE085AA41D1}" dt="2025-12-14T12:48:25.774" v="10"/>
          <ac:spMkLst>
            <pc:docMk/>
            <pc:sldMk cId="1942356421" sldId="279"/>
            <ac:spMk id="17" creationId="{2633B3B5-CC90-43F0-8714-D31D1F3F0209}"/>
          </ac:spMkLst>
        </pc:spChg>
        <pc:spChg chg="add del">
          <ac:chgData name="Guest User" userId="" providerId="Windows Live" clId="Web-{53469133-5149-A506-6B26-7CE085AA41D1}" dt="2025-12-14T12:48:25.774" v="10"/>
          <ac:spMkLst>
            <pc:docMk/>
            <pc:sldMk cId="1942356421" sldId="279"/>
            <ac:spMk id="19" creationId="{A8D57A06-A426-446D-B02C-A2DC6B62E45E}"/>
          </ac:spMkLst>
        </pc:spChg>
        <pc:spChg chg="add del">
          <ac:chgData name="Guest User" userId="" providerId="Windows Live" clId="Web-{53469133-5149-A506-6B26-7CE085AA41D1}" dt="2025-12-14T12:48:27.024" v="12"/>
          <ac:spMkLst>
            <pc:docMk/>
            <pc:sldMk cId="1942356421" sldId="279"/>
            <ac:spMk id="21" creationId="{6680F1D3-7650-4307-A001-0163AD371D29}"/>
          </ac:spMkLst>
        </pc:spChg>
        <pc:spChg chg="add del">
          <ac:chgData name="Guest User" userId="" providerId="Windows Live" clId="Web-{53469133-5149-A506-6B26-7CE085AA41D1}" dt="2025-12-14T12:48:28.243" v="14"/>
          <ac:spMkLst>
            <pc:docMk/>
            <pc:sldMk cId="1942356421" sldId="279"/>
            <ac:spMk id="23" creationId="{FF9F2414-84E8-453E-B1F3-389FDE8192D9}"/>
          </ac:spMkLst>
        </pc:spChg>
        <pc:spChg chg="add del">
          <ac:chgData name="Guest User" userId="" providerId="Windows Live" clId="Web-{53469133-5149-A506-6B26-7CE085AA41D1}" dt="2025-12-14T12:48:28.243" v="14"/>
          <ac:spMkLst>
            <pc:docMk/>
            <pc:sldMk cId="1942356421" sldId="279"/>
            <ac:spMk id="24" creationId="{F3060C83-F051-4F0E-ABAD-AA0DFC48B218}"/>
          </ac:spMkLst>
        </pc:spChg>
        <pc:spChg chg="add del">
          <ac:chgData name="Guest User" userId="" providerId="Windows Live" clId="Web-{53469133-5149-A506-6B26-7CE085AA41D1}" dt="2025-12-14T12:48:28.243" v="14"/>
          <ac:spMkLst>
            <pc:docMk/>
            <pc:sldMk cId="1942356421" sldId="279"/>
            <ac:spMk id="25" creationId="{3ECA69A1-7536-43AC-85EF-C7106179F5ED}"/>
          </ac:spMkLst>
        </pc:spChg>
        <pc:spChg chg="add del">
          <ac:chgData name="Guest User" userId="" providerId="Windows Live" clId="Web-{53469133-5149-A506-6B26-7CE085AA41D1}" dt="2025-12-14T12:48:28.243" v="14"/>
          <ac:spMkLst>
            <pc:docMk/>
            <pc:sldMk cId="1942356421" sldId="279"/>
            <ac:spMk id="26" creationId="{83C98ABE-055B-441F-B07E-44F97F083C39}"/>
          </ac:spMkLst>
        </pc:spChg>
        <pc:spChg chg="add del">
          <ac:chgData name="Guest User" userId="" providerId="Windows Live" clId="Web-{53469133-5149-A506-6B26-7CE085AA41D1}" dt="2025-12-14T12:48:28.243" v="14"/>
          <ac:spMkLst>
            <pc:docMk/>
            <pc:sldMk cId="1942356421" sldId="279"/>
            <ac:spMk id="27" creationId="{29FDB030-9B49-4CED-8CCD-4D99382388AC}"/>
          </ac:spMkLst>
        </pc:spChg>
        <pc:spChg chg="add del">
          <ac:chgData name="Guest User" userId="" providerId="Windows Live" clId="Web-{53469133-5149-A506-6B26-7CE085AA41D1}" dt="2025-12-14T12:48:28.243" v="14"/>
          <ac:spMkLst>
            <pc:docMk/>
            <pc:sldMk cId="1942356421" sldId="279"/>
            <ac:spMk id="28" creationId="{3783CA14-24A1-485C-8B30-D6A5D87987AD}"/>
          </ac:spMkLst>
        </pc:spChg>
        <pc:spChg chg="add del">
          <ac:chgData name="Guest User" userId="" providerId="Windows Live" clId="Web-{53469133-5149-A506-6B26-7CE085AA41D1}" dt="2025-12-14T12:48:28.243" v="14"/>
          <ac:spMkLst>
            <pc:docMk/>
            <pc:sldMk cId="1942356421" sldId="279"/>
            <ac:spMk id="29" creationId="{9A97C86A-04D6-40F7-AE84-31AB43E6A846}"/>
          </ac:spMkLst>
        </pc:spChg>
        <pc:spChg chg="add del">
          <ac:chgData name="Guest User" userId="" providerId="Windows Live" clId="Web-{53469133-5149-A506-6B26-7CE085AA41D1}" dt="2025-12-14T12:48:29.040" v="16"/>
          <ac:spMkLst>
            <pc:docMk/>
            <pc:sldMk cId="1942356421" sldId="279"/>
            <ac:spMk id="31" creationId="{AB8C311F-7253-4AED-9701-7FC0708C41C7}"/>
          </ac:spMkLst>
        </pc:spChg>
        <pc:spChg chg="add del">
          <ac:chgData name="Guest User" userId="" providerId="Windows Live" clId="Web-{53469133-5149-A506-6B26-7CE085AA41D1}" dt="2025-12-14T12:48:29.040" v="16"/>
          <ac:spMkLst>
            <pc:docMk/>
            <pc:sldMk cId="1942356421" sldId="279"/>
            <ac:spMk id="32" creationId="{E2384209-CB15-4CDF-9D31-C44FD9A3F20D}"/>
          </ac:spMkLst>
        </pc:spChg>
        <pc:spChg chg="add del">
          <ac:chgData name="Guest User" userId="" providerId="Windows Live" clId="Web-{53469133-5149-A506-6B26-7CE085AA41D1}" dt="2025-12-14T12:48:29.040" v="16"/>
          <ac:spMkLst>
            <pc:docMk/>
            <pc:sldMk cId="1942356421" sldId="279"/>
            <ac:spMk id="33" creationId="{2633B3B5-CC90-43F0-8714-D31D1F3F0209}"/>
          </ac:spMkLst>
        </pc:spChg>
        <pc:spChg chg="add del">
          <ac:chgData name="Guest User" userId="" providerId="Windows Live" clId="Web-{53469133-5149-A506-6B26-7CE085AA41D1}" dt="2025-12-14T12:48:29.040" v="16"/>
          <ac:spMkLst>
            <pc:docMk/>
            <pc:sldMk cId="1942356421" sldId="279"/>
            <ac:spMk id="34" creationId="{A8D57A06-A426-446D-B02C-A2DC6B62E45E}"/>
          </ac:spMkLst>
        </pc:spChg>
        <pc:spChg chg="add del">
          <ac:chgData name="Guest User" userId="" providerId="Windows Live" clId="Web-{53469133-5149-A506-6B26-7CE085AA41D1}" dt="2025-12-14T12:48:30.118" v="18"/>
          <ac:spMkLst>
            <pc:docMk/>
            <pc:sldMk cId="1942356421" sldId="279"/>
            <ac:spMk id="36" creationId="{6680F1D3-7650-4307-A001-0163AD371D29}"/>
          </ac:spMkLst>
        </pc:spChg>
        <pc:spChg chg="add del">
          <ac:chgData name="Guest User" userId="" providerId="Windows Live" clId="Web-{53469133-5149-A506-6B26-7CE085AA41D1}" dt="2025-12-14T12:48:31.040" v="20"/>
          <ac:spMkLst>
            <pc:docMk/>
            <pc:sldMk cId="1942356421" sldId="279"/>
            <ac:spMk id="38" creationId="{8B089790-F4B6-46A7-BB28-7B74A9A9EFDC}"/>
          </ac:spMkLst>
        </pc:spChg>
        <pc:spChg chg="add del">
          <ac:chgData name="Guest User" userId="" providerId="Windows Live" clId="Web-{53469133-5149-A506-6B26-7CE085AA41D1}" dt="2025-12-14T12:48:31.821" v="22"/>
          <ac:spMkLst>
            <pc:docMk/>
            <pc:sldMk cId="1942356421" sldId="279"/>
            <ac:spMk id="43" creationId="{AB8C311F-7253-4AED-9701-7FC0708C41C7}"/>
          </ac:spMkLst>
        </pc:spChg>
        <pc:spChg chg="add del">
          <ac:chgData name="Guest User" userId="" providerId="Windows Live" clId="Web-{53469133-5149-A506-6B26-7CE085AA41D1}" dt="2025-12-14T12:48:31.821" v="22"/>
          <ac:spMkLst>
            <pc:docMk/>
            <pc:sldMk cId="1942356421" sldId="279"/>
            <ac:spMk id="44" creationId="{E2384209-CB15-4CDF-9D31-C44FD9A3F20D}"/>
          </ac:spMkLst>
        </pc:spChg>
        <pc:spChg chg="add del">
          <ac:chgData name="Guest User" userId="" providerId="Windows Live" clId="Web-{53469133-5149-A506-6B26-7CE085AA41D1}" dt="2025-12-14T12:48:31.821" v="22"/>
          <ac:spMkLst>
            <pc:docMk/>
            <pc:sldMk cId="1942356421" sldId="279"/>
            <ac:spMk id="45" creationId="{2633B3B5-CC90-43F0-8714-D31D1F3F0209}"/>
          </ac:spMkLst>
        </pc:spChg>
        <pc:spChg chg="add del">
          <ac:chgData name="Guest User" userId="" providerId="Windows Live" clId="Web-{53469133-5149-A506-6B26-7CE085AA41D1}" dt="2025-12-14T12:48:31.821" v="22"/>
          <ac:spMkLst>
            <pc:docMk/>
            <pc:sldMk cId="1942356421" sldId="279"/>
            <ac:spMk id="46" creationId="{A8D57A06-A426-446D-B02C-A2DC6B62E45E}"/>
          </ac:spMkLst>
        </pc:spChg>
        <pc:spChg chg="add del">
          <ac:chgData name="Guest User" userId="" providerId="Windows Live" clId="Web-{53469133-5149-A506-6B26-7CE085AA41D1}" dt="2025-12-14T12:48:33.322" v="24"/>
          <ac:spMkLst>
            <pc:docMk/>
            <pc:sldMk cId="1942356421" sldId="279"/>
            <ac:spMk id="48" creationId="{F3060C83-F051-4F0E-ABAD-AA0DFC48B218}"/>
          </ac:spMkLst>
        </pc:spChg>
        <pc:spChg chg="add del">
          <ac:chgData name="Guest User" userId="" providerId="Windows Live" clId="Web-{53469133-5149-A506-6B26-7CE085AA41D1}" dt="2025-12-14T12:48:33.322" v="24"/>
          <ac:spMkLst>
            <pc:docMk/>
            <pc:sldMk cId="1942356421" sldId="279"/>
            <ac:spMk id="49" creationId="{83C98ABE-055B-441F-B07E-44F97F083C39}"/>
          </ac:spMkLst>
        </pc:spChg>
        <pc:spChg chg="add del">
          <ac:chgData name="Guest User" userId="" providerId="Windows Live" clId="Web-{53469133-5149-A506-6B26-7CE085AA41D1}" dt="2025-12-14T12:48:33.322" v="24"/>
          <ac:spMkLst>
            <pc:docMk/>
            <pc:sldMk cId="1942356421" sldId="279"/>
            <ac:spMk id="50" creationId="{29FDB030-9B49-4CED-8CCD-4D99382388AC}"/>
          </ac:spMkLst>
        </pc:spChg>
        <pc:spChg chg="add del">
          <ac:chgData name="Guest User" userId="" providerId="Windows Live" clId="Web-{53469133-5149-A506-6B26-7CE085AA41D1}" dt="2025-12-14T12:48:33.322" v="24"/>
          <ac:spMkLst>
            <pc:docMk/>
            <pc:sldMk cId="1942356421" sldId="279"/>
            <ac:spMk id="51" creationId="{3783CA14-24A1-485C-8B30-D6A5D87987AD}"/>
          </ac:spMkLst>
        </pc:spChg>
        <pc:spChg chg="add del">
          <ac:chgData name="Guest User" userId="" providerId="Windows Live" clId="Web-{53469133-5149-A506-6B26-7CE085AA41D1}" dt="2025-12-14T12:48:33.322" v="24"/>
          <ac:spMkLst>
            <pc:docMk/>
            <pc:sldMk cId="1942356421" sldId="279"/>
            <ac:spMk id="52" creationId="{9A97C86A-04D6-40F7-AE84-31AB43E6A846}"/>
          </ac:spMkLst>
        </pc:spChg>
        <pc:spChg chg="add del">
          <ac:chgData name="Guest User" userId="" providerId="Windows Live" clId="Web-{53469133-5149-A506-6B26-7CE085AA41D1}" dt="2025-12-14T12:48:33.322" v="24"/>
          <ac:spMkLst>
            <pc:docMk/>
            <pc:sldMk cId="1942356421" sldId="279"/>
            <ac:spMk id="53" creationId="{FF9F2414-84E8-453E-B1F3-389FDE8192D9}"/>
          </ac:spMkLst>
        </pc:spChg>
        <pc:spChg chg="add del">
          <ac:chgData name="Guest User" userId="" providerId="Windows Live" clId="Web-{53469133-5149-A506-6B26-7CE085AA41D1}" dt="2025-12-14T12:48:33.322" v="24"/>
          <ac:spMkLst>
            <pc:docMk/>
            <pc:sldMk cId="1942356421" sldId="279"/>
            <ac:spMk id="54" creationId="{3ECA69A1-7536-43AC-85EF-C7106179F5ED}"/>
          </ac:spMkLst>
        </pc:spChg>
        <pc:spChg chg="add del">
          <ac:chgData name="Guest User" userId="" providerId="Windows Live" clId="Web-{53469133-5149-A506-6B26-7CE085AA41D1}" dt="2025-12-14T12:48:34.103" v="26"/>
          <ac:spMkLst>
            <pc:docMk/>
            <pc:sldMk cId="1942356421" sldId="279"/>
            <ac:spMk id="56" creationId="{6680F1D3-7650-4307-A001-0163AD371D29}"/>
          </ac:spMkLst>
        </pc:spChg>
        <pc:spChg chg="add del">
          <ac:chgData name="Guest User" userId="" providerId="Windows Live" clId="Web-{53469133-5149-A506-6B26-7CE085AA41D1}" dt="2025-12-14T12:48:54.667" v="30"/>
          <ac:spMkLst>
            <pc:docMk/>
            <pc:sldMk cId="1942356421" sldId="279"/>
            <ac:spMk id="58" creationId="{AB8C311F-7253-4AED-9701-7FC0708C41C7}"/>
          </ac:spMkLst>
        </pc:spChg>
        <pc:spChg chg="add del">
          <ac:chgData name="Guest User" userId="" providerId="Windows Live" clId="Web-{53469133-5149-A506-6B26-7CE085AA41D1}" dt="2025-12-14T12:48:54.667" v="30"/>
          <ac:spMkLst>
            <pc:docMk/>
            <pc:sldMk cId="1942356421" sldId="279"/>
            <ac:spMk id="59" creationId="{E2384209-CB15-4CDF-9D31-C44FD9A3F20D}"/>
          </ac:spMkLst>
        </pc:spChg>
        <pc:spChg chg="add del">
          <ac:chgData name="Guest User" userId="" providerId="Windows Live" clId="Web-{53469133-5149-A506-6B26-7CE085AA41D1}" dt="2025-12-14T12:48:54.667" v="30"/>
          <ac:spMkLst>
            <pc:docMk/>
            <pc:sldMk cId="1942356421" sldId="279"/>
            <ac:spMk id="60" creationId="{2633B3B5-CC90-43F0-8714-D31D1F3F0209}"/>
          </ac:spMkLst>
        </pc:spChg>
        <pc:spChg chg="add del">
          <ac:chgData name="Guest User" userId="" providerId="Windows Live" clId="Web-{53469133-5149-A506-6B26-7CE085AA41D1}" dt="2025-12-14T12:48:54.667" v="30"/>
          <ac:spMkLst>
            <pc:docMk/>
            <pc:sldMk cId="1942356421" sldId="279"/>
            <ac:spMk id="61" creationId="{A8D57A06-A426-446D-B02C-A2DC6B62E45E}"/>
          </ac:spMkLst>
        </pc:spChg>
        <pc:grpChg chg="add del">
          <ac:chgData name="Guest User" userId="" providerId="Windows Live" clId="Web-{53469133-5149-A506-6B26-7CE085AA41D1}" dt="2025-12-14T12:48:31.040" v="20"/>
          <ac:grpSpMkLst>
            <pc:docMk/>
            <pc:sldMk cId="1942356421" sldId="279"/>
            <ac:grpSpMk id="39" creationId="{9DE3F54D-33BC-4382-A2AB-5E002F0F1166}"/>
          </ac:grpSpMkLst>
        </pc:grpChg>
        <pc:picChg chg="add del mod">
          <ac:chgData name="Guest User" userId="" providerId="Windows Live" clId="Web-{53469133-5149-A506-6B26-7CE085AA41D1}" dt="2025-12-14T12:48:56.855" v="35"/>
          <ac:picMkLst>
            <pc:docMk/>
            <pc:sldMk cId="1942356421" sldId="279"/>
            <ac:picMk id="3" creationId="{A2C09CAB-1BAD-9C01-7B7B-57C91FE634C6}"/>
          </ac:picMkLst>
        </pc:picChg>
        <pc:picChg chg="add del mod">
          <ac:chgData name="Guest User" userId="" providerId="Windows Live" clId="Web-{53469133-5149-A506-6B26-7CE085AA41D1}" dt="2025-12-14T12:49:35.388" v="43"/>
          <ac:picMkLst>
            <pc:docMk/>
            <pc:sldMk cId="1942356421" sldId="279"/>
            <ac:picMk id="4" creationId="{EB2179CF-60D6-E175-72C9-A9D3719CED6D}"/>
          </ac:picMkLst>
        </pc:picChg>
        <pc:picChg chg="add mod modCrop">
          <ac:chgData name="Guest User" userId="" providerId="Windows Live" clId="Web-{53469133-5149-A506-6B26-7CE085AA41D1}" dt="2025-12-14T12:51:59.909" v="66" actId="1076"/>
          <ac:picMkLst>
            <pc:docMk/>
            <pc:sldMk cId="1942356421" sldId="279"/>
            <ac:picMk id="5" creationId="{9B8ABDE4-7585-0445-3902-D621644B5F46}"/>
          </ac:picMkLst>
        </pc:picChg>
        <pc:picChg chg="add del mod">
          <ac:chgData name="Guest User" userId="" providerId="Windows Live" clId="Web-{53469133-5149-A506-6B26-7CE085AA41D1}" dt="2025-12-14T12:51:20.048" v="56"/>
          <ac:picMkLst>
            <pc:docMk/>
            <pc:sldMk cId="1942356421" sldId="279"/>
            <ac:picMk id="6" creationId="{174D7A3B-4DE5-7825-288A-61E3D638ECC1}"/>
          </ac:picMkLst>
        </pc:picChg>
        <pc:picChg chg="add mod">
          <ac:chgData name="Guest User" userId="" providerId="Windows Live" clId="Web-{53469133-5149-A506-6B26-7CE085AA41D1}" dt="2025-12-14T12:54:05.896" v="144" actId="1076"/>
          <ac:picMkLst>
            <pc:docMk/>
            <pc:sldMk cId="1942356421" sldId="279"/>
            <ac:picMk id="7" creationId="{02D37948-247F-C02C-23FB-0A6EF6FD9B19}"/>
          </ac:picMkLst>
        </pc:picChg>
      </pc:sldChg>
    </pc:docChg>
  </pc:docChgLst>
  <pc:docChgLst>
    <pc:chgData name="Guest User" providerId="Windows Live" clId="Web-{5FAB457B-260B-52E3-27B6-7A572C69EF5B}"/>
    <pc:docChg chg="addSld modSld">
      <pc:chgData name="Guest User" userId="" providerId="Windows Live" clId="Web-{5FAB457B-260B-52E3-27B6-7A572C69EF5B}" dt="2025-12-14T12:45:00.821" v="190" actId="1076"/>
      <pc:docMkLst>
        <pc:docMk/>
      </pc:docMkLst>
      <pc:sldChg chg="addSp delSp modSp new mod setBg">
        <pc:chgData name="Guest User" userId="" providerId="Windows Live" clId="Web-{5FAB457B-260B-52E3-27B6-7A572C69EF5B}" dt="2025-12-14T12:45:00.821" v="190" actId="1076"/>
        <pc:sldMkLst>
          <pc:docMk/>
          <pc:sldMk cId="2568398412" sldId="280"/>
        </pc:sldMkLst>
        <pc:spChg chg="mod">
          <ac:chgData name="Guest User" userId="" providerId="Windows Live" clId="Web-{5FAB457B-260B-52E3-27B6-7A572C69EF5B}" dt="2025-12-14T12:44:31.180" v="185"/>
          <ac:spMkLst>
            <pc:docMk/>
            <pc:sldMk cId="2568398412" sldId="280"/>
            <ac:spMk id="2" creationId="{7E6058CE-4656-4FE7-0559-F3C3B0192849}"/>
          </ac:spMkLst>
        </pc:spChg>
        <pc:spChg chg="del mod">
          <ac:chgData name="Guest User" userId="" providerId="Windows Live" clId="Web-{5FAB457B-260B-52E3-27B6-7A572C69EF5B}" dt="2025-12-14T12:44:31.180" v="185"/>
          <ac:spMkLst>
            <pc:docMk/>
            <pc:sldMk cId="2568398412" sldId="280"/>
            <ac:spMk id="3" creationId="{70BC4FE8-75D6-F37B-D67F-2016CCC418A6}"/>
          </ac:spMkLst>
        </pc:spChg>
        <pc:spChg chg="add">
          <ac:chgData name="Guest User" userId="" providerId="Windows Live" clId="Web-{5FAB457B-260B-52E3-27B6-7A572C69EF5B}" dt="2025-12-14T12:44:31.180" v="185"/>
          <ac:spMkLst>
            <pc:docMk/>
            <pc:sldMk cId="2568398412" sldId="280"/>
            <ac:spMk id="9" creationId="{BACC6370-2D7E-4714-9D71-7542949D7D5D}"/>
          </ac:spMkLst>
        </pc:spChg>
        <pc:spChg chg="add">
          <ac:chgData name="Guest User" userId="" providerId="Windows Live" clId="Web-{5FAB457B-260B-52E3-27B6-7A572C69EF5B}" dt="2025-12-14T12:44:31.180" v="185"/>
          <ac:spMkLst>
            <pc:docMk/>
            <pc:sldMk cId="2568398412" sldId="280"/>
            <ac:spMk id="11" creationId="{F68B3F68-107C-434F-AA38-110D5EA91B85}"/>
          </ac:spMkLst>
        </pc:spChg>
        <pc:spChg chg="add">
          <ac:chgData name="Guest User" userId="" providerId="Windows Live" clId="Web-{5FAB457B-260B-52E3-27B6-7A572C69EF5B}" dt="2025-12-14T12:44:31.180" v="185"/>
          <ac:spMkLst>
            <pc:docMk/>
            <pc:sldMk cId="2568398412" sldId="280"/>
            <ac:spMk id="13" creationId="{AAD0DBB9-1A4B-4391-81D4-CB19F9AB918A}"/>
          </ac:spMkLst>
        </pc:spChg>
        <pc:spChg chg="add">
          <ac:chgData name="Guest User" userId="" providerId="Windows Live" clId="Web-{5FAB457B-260B-52E3-27B6-7A572C69EF5B}" dt="2025-12-14T12:44:31.180" v="185"/>
          <ac:spMkLst>
            <pc:docMk/>
            <pc:sldMk cId="2568398412" sldId="280"/>
            <ac:spMk id="15" creationId="{063BBA22-50EA-4C4D-BE05-F1CE4E63AA56}"/>
          </ac:spMkLst>
        </pc:spChg>
        <pc:graphicFrameChg chg="add mod">
          <ac:chgData name="Guest User" userId="" providerId="Windows Live" clId="Web-{5FAB457B-260B-52E3-27B6-7A572C69EF5B}" dt="2025-12-14T12:45:00.821" v="190" actId="1076"/>
          <ac:graphicFrameMkLst>
            <pc:docMk/>
            <pc:sldMk cId="2568398412" sldId="280"/>
            <ac:graphicFrameMk id="5" creationId="{87088FD5-8328-6857-01F2-8C2E490FB685}"/>
          </ac:graphicFrameMkLst>
        </pc:graphicFrameChg>
      </pc:sldChg>
    </pc:docChg>
  </pc:docChgLst>
  <pc:docChgLst>
    <pc:chgData name="Guest User" providerId="Windows Live" clId="Web-{20246A09-FB42-F7F4-8598-30990E330FCB}"/>
    <pc:docChg chg="modSld">
      <pc:chgData name="Guest User" userId="" providerId="Windows Live" clId="Web-{20246A09-FB42-F7F4-8598-30990E330FCB}" dt="2025-12-08T06:30:03.415" v="20" actId="20577"/>
      <pc:docMkLst>
        <pc:docMk/>
      </pc:docMkLst>
      <pc:sldChg chg="modSp">
        <pc:chgData name="Guest User" userId="" providerId="Windows Live" clId="Web-{20246A09-FB42-F7F4-8598-30990E330FCB}" dt="2025-12-08T06:30:03.415" v="20" actId="20577"/>
        <pc:sldMkLst>
          <pc:docMk/>
          <pc:sldMk cId="2888498336" sldId="256"/>
        </pc:sldMkLst>
        <pc:spChg chg="mod">
          <ac:chgData name="Guest User" userId="" providerId="Windows Live" clId="Web-{20246A09-FB42-F7F4-8598-30990E330FCB}" dt="2025-12-08T06:30:03.415" v="20" actId="20577"/>
          <ac:spMkLst>
            <pc:docMk/>
            <pc:sldMk cId="2888498336" sldId="256"/>
            <ac:spMk id="3" creationId="{147C787B-69E0-C5C3-C98F-6FEA03BF2DA5}"/>
          </ac:spMkLst>
        </pc:spChg>
      </pc:sldChg>
    </pc:docChg>
  </pc:docChgLst>
  <pc:docChgLst>
    <pc:chgData name="Guest User" providerId="Windows Live" clId="Web-{24C1ADAB-31A5-7479-DA39-DD3D66B7F5BF}"/>
    <pc:docChg chg="addSld delSld modSld">
      <pc:chgData name="Guest User" userId="" providerId="Windows Live" clId="Web-{24C1ADAB-31A5-7479-DA39-DD3D66B7F5BF}" dt="2025-12-14T01:36:47.672" v="201" actId="20577"/>
      <pc:docMkLst>
        <pc:docMk/>
      </pc:docMkLst>
      <pc:sldChg chg="addSp delSp modSp mod setBg">
        <pc:chgData name="Guest User" userId="" providerId="Windows Live" clId="Web-{24C1ADAB-31A5-7479-DA39-DD3D66B7F5BF}" dt="2025-12-14T01:25:08.022" v="18" actId="20577"/>
        <pc:sldMkLst>
          <pc:docMk/>
          <pc:sldMk cId="3302873951" sldId="258"/>
        </pc:sldMkLst>
        <pc:spChg chg="add del mod">
          <ac:chgData name="Guest User" userId="" providerId="Windows Live" clId="Web-{24C1ADAB-31A5-7479-DA39-DD3D66B7F5BF}" dt="2025-12-14T01:25:08.022" v="18" actId="20577"/>
          <ac:spMkLst>
            <pc:docMk/>
            <pc:sldMk cId="3302873951" sldId="258"/>
            <ac:spMk id="2" creationId="{E833EF0E-3645-3DE4-1D19-082CFA6D250F}"/>
          </ac:spMkLst>
        </pc:spChg>
        <pc:spChg chg="add del">
          <ac:chgData name="Guest User" userId="" providerId="Windows Live" clId="Web-{24C1ADAB-31A5-7479-DA39-DD3D66B7F5BF}" dt="2025-12-14T01:24:19.177" v="6"/>
          <ac:spMkLst>
            <pc:docMk/>
            <pc:sldMk cId="3302873951" sldId="258"/>
            <ac:spMk id="3" creationId="{BB2E10DF-93BC-2A77-44D7-EF7DD0ED33E9}"/>
          </ac:spMkLst>
        </pc:spChg>
        <pc:spChg chg="add del mod">
          <ac:chgData name="Guest User" userId="" providerId="Windows Live" clId="Web-{24C1ADAB-31A5-7479-DA39-DD3D66B7F5BF}" dt="2025-12-14T01:24:39.990" v="13"/>
          <ac:spMkLst>
            <pc:docMk/>
            <pc:sldMk cId="3302873951" sldId="258"/>
            <ac:spMk id="9" creationId="{243D882A-77F7-1264-AAE1-729EAA7C1603}"/>
          </ac:spMkLst>
        </pc:spChg>
        <pc:spChg chg="add">
          <ac:chgData name="Guest User" userId="" providerId="Windows Live" clId="Web-{24C1ADAB-31A5-7479-DA39-DD3D66B7F5BF}" dt="2025-12-14T01:24:29.989" v="7"/>
          <ac:spMkLst>
            <pc:docMk/>
            <pc:sldMk cId="3302873951" sldId="258"/>
            <ac:spMk id="12" creationId="{2EB492CD-616E-47F8-933B-5E2D952A0593}"/>
          </ac:spMkLst>
        </pc:spChg>
        <pc:spChg chg="add">
          <ac:chgData name="Guest User" userId="" providerId="Windows Live" clId="Web-{24C1ADAB-31A5-7479-DA39-DD3D66B7F5BF}" dt="2025-12-14T01:24:29.989" v="7"/>
          <ac:spMkLst>
            <pc:docMk/>
            <pc:sldMk cId="3302873951" sldId="258"/>
            <ac:spMk id="14" creationId="{59383CF9-23B5-4335-9B21-1791C4CF1C75}"/>
          </ac:spMkLst>
        </pc:spChg>
        <pc:spChg chg="add">
          <ac:chgData name="Guest User" userId="" providerId="Windows Live" clId="Web-{24C1ADAB-31A5-7479-DA39-DD3D66B7F5BF}" dt="2025-12-14T01:24:29.989" v="7"/>
          <ac:spMkLst>
            <pc:docMk/>
            <pc:sldMk cId="3302873951" sldId="258"/>
            <ac:spMk id="16" creationId="{0007FE00-9498-4706-B255-6437B0252C02}"/>
          </ac:spMkLst>
        </pc:spChg>
        <pc:picChg chg="add del mod">
          <ac:chgData name="Guest User" userId="" providerId="Windows Live" clId="Web-{24C1ADAB-31A5-7479-DA39-DD3D66B7F5BF}" dt="2025-12-14T01:24:16.786" v="3"/>
          <ac:picMkLst>
            <pc:docMk/>
            <pc:sldMk cId="3302873951" sldId="258"/>
            <ac:picMk id="4" creationId="{ABF0C800-7039-1F93-D8F6-C46347F10573}"/>
          </ac:picMkLst>
        </pc:picChg>
        <pc:picChg chg="add mod ord">
          <ac:chgData name="Guest User" userId="" providerId="Windows Live" clId="Web-{24C1ADAB-31A5-7479-DA39-DD3D66B7F5BF}" dt="2025-12-14T01:24:29.989" v="7"/>
          <ac:picMkLst>
            <pc:docMk/>
            <pc:sldMk cId="3302873951" sldId="258"/>
            <ac:picMk id="5" creationId="{9D58DC06-8AAE-B7C2-EB6E-E208D80FD23B}"/>
          </ac:picMkLst>
        </pc:picChg>
      </pc:sldChg>
      <pc:sldChg chg="addSp delSp modSp new del">
        <pc:chgData name="Guest User" userId="" providerId="Windows Live" clId="Web-{24C1ADAB-31A5-7479-DA39-DD3D66B7F5BF}" dt="2025-12-14T01:28:57.074" v="27"/>
        <pc:sldMkLst>
          <pc:docMk/>
          <pc:sldMk cId="2516198980" sldId="266"/>
        </pc:sldMkLst>
        <pc:spChg chg="del">
          <ac:chgData name="Guest User" userId="" providerId="Windows Live" clId="Web-{24C1ADAB-31A5-7479-DA39-DD3D66B7F5BF}" dt="2025-12-14T01:25:48.992" v="20"/>
          <ac:spMkLst>
            <pc:docMk/>
            <pc:sldMk cId="2516198980" sldId="266"/>
            <ac:spMk id="2" creationId="{F5D144B1-C8F1-AF6B-29E9-35C89F799D42}"/>
          </ac:spMkLst>
        </pc:spChg>
        <pc:spChg chg="del mod">
          <ac:chgData name="Guest User" userId="" providerId="Windows Live" clId="Web-{24C1ADAB-31A5-7479-DA39-DD3D66B7F5BF}" dt="2025-12-14T01:25:53.648" v="22"/>
          <ac:spMkLst>
            <pc:docMk/>
            <pc:sldMk cId="2516198980" sldId="266"/>
            <ac:spMk id="3" creationId="{25EB36EA-8D54-E0B7-A2C6-E4C75AAC46D2}"/>
          </ac:spMkLst>
        </pc:spChg>
        <pc:picChg chg="add del mod">
          <ac:chgData name="Guest User" userId="" providerId="Windows Live" clId="Web-{24C1ADAB-31A5-7479-DA39-DD3D66B7F5BF}" dt="2025-12-14T01:28:54.371" v="26"/>
          <ac:picMkLst>
            <pc:docMk/>
            <pc:sldMk cId="2516198980" sldId="266"/>
            <ac:picMk id="4" creationId="{2572E0BE-5A54-6238-8A79-DEA97EF3ED82}"/>
          </ac:picMkLst>
        </pc:picChg>
      </pc:sldChg>
      <pc:sldChg chg="addSp delSp modSp new mod setBg">
        <pc:chgData name="Guest User" userId="" providerId="Windows Live" clId="Web-{24C1ADAB-31A5-7479-DA39-DD3D66B7F5BF}" dt="2025-12-14T01:34:16.986" v="68" actId="20577"/>
        <pc:sldMkLst>
          <pc:docMk/>
          <pc:sldMk cId="2161378241" sldId="267"/>
        </pc:sldMkLst>
        <pc:spChg chg="mod">
          <ac:chgData name="Guest User" userId="" providerId="Windows Live" clId="Web-{24C1ADAB-31A5-7479-DA39-DD3D66B7F5BF}" dt="2025-12-14T01:29:20.527" v="37" actId="20577"/>
          <ac:spMkLst>
            <pc:docMk/>
            <pc:sldMk cId="2161378241" sldId="267"/>
            <ac:spMk id="2" creationId="{A6AE5A14-96AC-2E1A-7B3C-31DF45B0898E}"/>
          </ac:spMkLst>
        </pc:spChg>
        <pc:spChg chg="del">
          <ac:chgData name="Guest User" userId="" providerId="Windows Live" clId="Web-{24C1ADAB-31A5-7479-DA39-DD3D66B7F5BF}" dt="2025-12-14T01:28:58.933" v="28"/>
          <ac:spMkLst>
            <pc:docMk/>
            <pc:sldMk cId="2161378241" sldId="267"/>
            <ac:spMk id="3" creationId="{48661FBC-3E4A-D4EF-E2B7-4CE079FF6547}"/>
          </ac:spMkLst>
        </pc:spChg>
        <pc:spChg chg="add mod">
          <ac:chgData name="Guest User" userId="" providerId="Windows Live" clId="Web-{24C1ADAB-31A5-7479-DA39-DD3D66B7F5BF}" dt="2025-12-14T01:34:16.986" v="68" actId="20577"/>
          <ac:spMkLst>
            <pc:docMk/>
            <pc:sldMk cId="2161378241" sldId="267"/>
            <ac:spMk id="8" creationId="{8C3C2F47-5E48-5486-AA5C-80590E0EBB62}"/>
          </ac:spMkLst>
        </pc:spChg>
        <pc:spChg chg="add">
          <ac:chgData name="Guest User" userId="" providerId="Windows Live" clId="Web-{24C1ADAB-31A5-7479-DA39-DD3D66B7F5BF}" dt="2025-12-14T01:29:03.090" v="29"/>
          <ac:spMkLst>
            <pc:docMk/>
            <pc:sldMk cId="2161378241" sldId="267"/>
            <ac:spMk id="11" creationId="{2B97F24A-32CE-4C1C-A50D-3016B394DCFB}"/>
          </ac:spMkLst>
        </pc:spChg>
        <pc:spChg chg="add">
          <ac:chgData name="Guest User" userId="" providerId="Windows Live" clId="Web-{24C1ADAB-31A5-7479-DA39-DD3D66B7F5BF}" dt="2025-12-14T01:29:03.090" v="29"/>
          <ac:spMkLst>
            <pc:docMk/>
            <pc:sldMk cId="2161378241" sldId="267"/>
            <ac:spMk id="13" creationId="{CD8B4F24-440B-49E9-B85D-733523DC064B}"/>
          </ac:spMkLst>
        </pc:spChg>
        <pc:picChg chg="add mod ord">
          <ac:chgData name="Guest User" userId="" providerId="Windows Live" clId="Web-{24C1ADAB-31A5-7479-DA39-DD3D66B7F5BF}" dt="2025-12-14T01:29:03.090" v="29"/>
          <ac:picMkLst>
            <pc:docMk/>
            <pc:sldMk cId="2161378241" sldId="267"/>
            <ac:picMk id="4" creationId="{C54F2BD3-5DB2-9E2B-B127-F4F720B07CF7}"/>
          </ac:picMkLst>
        </pc:picChg>
      </pc:sldChg>
      <pc:sldChg chg="addSp delSp modSp new mod setBg">
        <pc:chgData name="Guest User" userId="" providerId="Windows Live" clId="Web-{24C1ADAB-31A5-7479-DA39-DD3D66B7F5BF}" dt="2025-12-14T01:36:20.045" v="184" actId="20577"/>
        <pc:sldMkLst>
          <pc:docMk/>
          <pc:sldMk cId="4158509455" sldId="268"/>
        </pc:sldMkLst>
        <pc:spChg chg="mod">
          <ac:chgData name="Guest User" userId="" providerId="Windows Live" clId="Web-{24C1ADAB-31A5-7479-DA39-DD3D66B7F5BF}" dt="2025-12-14T01:34:45.817" v="77" actId="20577"/>
          <ac:spMkLst>
            <pc:docMk/>
            <pc:sldMk cId="4158509455" sldId="268"/>
            <ac:spMk id="2" creationId="{6BA2220B-9E1E-0E52-8CD2-5EE9F3FC8198}"/>
          </ac:spMkLst>
        </pc:spChg>
        <pc:spChg chg="del">
          <ac:chgData name="Guest User" userId="" providerId="Windows Live" clId="Web-{24C1ADAB-31A5-7479-DA39-DD3D66B7F5BF}" dt="2025-12-14T01:34:33.113" v="70"/>
          <ac:spMkLst>
            <pc:docMk/>
            <pc:sldMk cId="4158509455" sldId="268"/>
            <ac:spMk id="3" creationId="{88DCFE1A-385B-02E3-6658-60DFF5D0B4B1}"/>
          </ac:spMkLst>
        </pc:spChg>
        <pc:spChg chg="add mod">
          <ac:chgData name="Guest User" userId="" providerId="Windows Live" clId="Web-{24C1ADAB-31A5-7479-DA39-DD3D66B7F5BF}" dt="2025-12-14T01:36:20.045" v="184" actId="20577"/>
          <ac:spMkLst>
            <pc:docMk/>
            <pc:sldMk cId="4158509455" sldId="268"/>
            <ac:spMk id="8" creationId="{6E464361-0245-DD52-8B13-CD403DD97754}"/>
          </ac:spMkLst>
        </pc:spChg>
        <pc:spChg chg="add">
          <ac:chgData name="Guest User" userId="" providerId="Windows Live" clId="Web-{24C1ADAB-31A5-7479-DA39-DD3D66B7F5BF}" dt="2025-12-14T01:34:36.113" v="71"/>
          <ac:spMkLst>
            <pc:docMk/>
            <pc:sldMk cId="4158509455" sldId="268"/>
            <ac:spMk id="11" creationId="{2B97F24A-32CE-4C1C-A50D-3016B394DCFB}"/>
          </ac:spMkLst>
        </pc:spChg>
        <pc:spChg chg="add">
          <ac:chgData name="Guest User" userId="" providerId="Windows Live" clId="Web-{24C1ADAB-31A5-7479-DA39-DD3D66B7F5BF}" dt="2025-12-14T01:34:36.113" v="71"/>
          <ac:spMkLst>
            <pc:docMk/>
            <pc:sldMk cId="4158509455" sldId="268"/>
            <ac:spMk id="13" creationId="{CD8B4F24-440B-49E9-B85D-733523DC064B}"/>
          </ac:spMkLst>
        </pc:spChg>
        <pc:picChg chg="add mod ord">
          <ac:chgData name="Guest User" userId="" providerId="Windows Live" clId="Web-{24C1ADAB-31A5-7479-DA39-DD3D66B7F5BF}" dt="2025-12-14T01:34:36.113" v="71"/>
          <ac:picMkLst>
            <pc:docMk/>
            <pc:sldMk cId="4158509455" sldId="268"/>
            <ac:picMk id="4" creationId="{8572C938-0AA7-C3F4-271F-5926903800E7}"/>
          </ac:picMkLst>
        </pc:picChg>
      </pc:sldChg>
      <pc:sldChg chg="addSp delSp modSp new mod setBg">
        <pc:chgData name="Guest User" userId="" providerId="Windows Live" clId="Web-{24C1ADAB-31A5-7479-DA39-DD3D66B7F5BF}" dt="2025-12-14T01:36:47.672" v="201" actId="20577"/>
        <pc:sldMkLst>
          <pc:docMk/>
          <pc:sldMk cId="3049462076" sldId="269"/>
        </pc:sldMkLst>
        <pc:spChg chg="mod">
          <ac:chgData name="Guest User" userId="" providerId="Windows Live" clId="Web-{24C1ADAB-31A5-7479-DA39-DD3D66B7F5BF}" dt="2025-12-14T01:36:47.672" v="201" actId="20577"/>
          <ac:spMkLst>
            <pc:docMk/>
            <pc:sldMk cId="3049462076" sldId="269"/>
            <ac:spMk id="2" creationId="{486F7FC6-B054-B211-6D16-9C78C19DA719}"/>
          </ac:spMkLst>
        </pc:spChg>
        <pc:spChg chg="del">
          <ac:chgData name="Guest User" userId="" providerId="Windows Live" clId="Web-{24C1ADAB-31A5-7479-DA39-DD3D66B7F5BF}" dt="2025-12-14T01:36:22.155" v="186"/>
          <ac:spMkLst>
            <pc:docMk/>
            <pc:sldMk cId="3049462076" sldId="269"/>
            <ac:spMk id="3" creationId="{46B23A01-BACD-B263-ECB3-AEF52A73F0EB}"/>
          </ac:spMkLst>
        </pc:spChg>
        <pc:spChg chg="add">
          <ac:chgData name="Guest User" userId="" providerId="Windows Live" clId="Web-{24C1ADAB-31A5-7479-DA39-DD3D66B7F5BF}" dt="2025-12-14T01:36:30.155" v="188"/>
          <ac:spMkLst>
            <pc:docMk/>
            <pc:sldMk cId="3049462076" sldId="269"/>
            <ac:spMk id="10" creationId="{022BDE4A-8A20-4A69-9C5A-581C82036A4D}"/>
          </ac:spMkLst>
        </pc:spChg>
        <pc:picChg chg="add mod ord">
          <ac:chgData name="Guest User" userId="" providerId="Windows Live" clId="Web-{24C1ADAB-31A5-7479-DA39-DD3D66B7F5BF}" dt="2025-12-14T01:36:30.155" v="188"/>
          <ac:picMkLst>
            <pc:docMk/>
            <pc:sldMk cId="3049462076" sldId="269"/>
            <ac:picMk id="4" creationId="{009BF394-1CDF-C759-8982-9760B1B721FA}"/>
          </ac:picMkLst>
        </pc:picChg>
        <pc:picChg chg="add mod">
          <ac:chgData name="Guest User" userId="" providerId="Windows Live" clId="Web-{24C1ADAB-31A5-7479-DA39-DD3D66B7F5BF}" dt="2025-12-14T01:36:30.155" v="188"/>
          <ac:picMkLst>
            <pc:docMk/>
            <pc:sldMk cId="3049462076" sldId="269"/>
            <ac:picMk id="5" creationId="{55B77A18-485A-E8E5-83FB-B99D36B30539}"/>
          </ac:picMkLst>
        </pc:picChg>
      </pc:sldChg>
    </pc:docChg>
  </pc:docChgLst>
  <pc:docChgLst>
    <pc:chgData name="Aryan Marc" userId="61efd6d39e763a5d" providerId="LiveId" clId="{6BFD5947-BCFD-41DD-BD0D-2D0C3317EEE2}"/>
    <pc:docChg chg="undo custSel addSld modSld">
      <pc:chgData name="Aryan Marc" userId="61efd6d39e763a5d" providerId="LiveId" clId="{6BFD5947-BCFD-41DD-BD0D-2D0C3317EEE2}" dt="2025-12-14T12:32:18.138" v="1419" actId="20577"/>
      <pc:docMkLst>
        <pc:docMk/>
      </pc:docMkLst>
      <pc:sldChg chg="modSp mod">
        <pc:chgData name="Aryan Marc" userId="61efd6d39e763a5d" providerId="LiveId" clId="{6BFD5947-BCFD-41DD-BD0D-2D0C3317EEE2}" dt="2025-12-14T12:27:11.412" v="1413" actId="20577"/>
        <pc:sldMkLst>
          <pc:docMk/>
          <pc:sldMk cId="3566964977" sldId="257"/>
        </pc:sldMkLst>
        <pc:spChg chg="mod">
          <ac:chgData name="Aryan Marc" userId="61efd6d39e763a5d" providerId="LiveId" clId="{6BFD5947-BCFD-41DD-BD0D-2D0C3317EEE2}" dt="2025-12-14T12:27:11.412" v="1413" actId="20577"/>
          <ac:spMkLst>
            <pc:docMk/>
            <pc:sldMk cId="3566964977" sldId="257"/>
            <ac:spMk id="3" creationId="{EE720C7A-1025-636E-7E15-F6786021924E}"/>
          </ac:spMkLst>
        </pc:spChg>
      </pc:sldChg>
      <pc:sldChg chg="addSp delSp modSp mod setBg">
        <pc:chgData name="Aryan Marc" userId="61efd6d39e763a5d" providerId="LiveId" clId="{6BFD5947-BCFD-41DD-BD0D-2D0C3317EEE2}" dt="2025-12-13T14:19:39.325" v="17" actId="1076"/>
        <pc:sldMkLst>
          <pc:docMk/>
          <pc:sldMk cId="2073911124" sldId="259"/>
        </pc:sldMkLst>
        <pc:spChg chg="mod">
          <ac:chgData name="Aryan Marc" userId="61efd6d39e763a5d" providerId="LiveId" clId="{6BFD5947-BCFD-41DD-BD0D-2D0C3317EEE2}" dt="2025-12-13T14:19:39.325" v="17" actId="1076"/>
          <ac:spMkLst>
            <pc:docMk/>
            <pc:sldMk cId="2073911124" sldId="259"/>
            <ac:spMk id="2" creationId="{72B96D4A-4F14-9B1C-227C-D736F964D25A}"/>
          </ac:spMkLst>
        </pc:spChg>
        <pc:spChg chg="del mod">
          <ac:chgData name="Aryan Marc" userId="61efd6d39e763a5d" providerId="LiveId" clId="{6BFD5947-BCFD-41DD-BD0D-2D0C3317EEE2}" dt="2025-12-13T14:18:41.574" v="11" actId="21"/>
          <ac:spMkLst>
            <pc:docMk/>
            <pc:sldMk cId="2073911124" sldId="259"/>
            <ac:spMk id="3" creationId="{B1D6F338-D2D5-AAB8-5DB5-03224B1C1F4D}"/>
          </ac:spMkLst>
        </pc:spChg>
        <pc:spChg chg="add del">
          <ac:chgData name="Aryan Marc" userId="61efd6d39e763a5d" providerId="LiveId" clId="{6BFD5947-BCFD-41DD-BD0D-2D0C3317EEE2}" dt="2025-12-13T14:18:24.187" v="7" actId="26606"/>
          <ac:spMkLst>
            <pc:docMk/>
            <pc:sldMk cId="2073911124" sldId="259"/>
            <ac:spMk id="8" creationId="{5C8908E2-EE49-44D2-9428-A28D2312A8D5}"/>
          </ac:spMkLst>
        </pc:spChg>
        <pc:spChg chg="add del">
          <ac:chgData name="Aryan Marc" userId="61efd6d39e763a5d" providerId="LiveId" clId="{6BFD5947-BCFD-41DD-BD0D-2D0C3317EEE2}" dt="2025-12-13T14:18:24.187" v="7" actId="26606"/>
          <ac:spMkLst>
            <pc:docMk/>
            <pc:sldMk cId="2073911124" sldId="259"/>
            <ac:spMk id="14" creationId="{BD92035A-AA2F-4CD8-A556-1CE8BDEC75BD}"/>
          </ac:spMkLst>
        </pc:spChg>
        <pc:spChg chg="add del">
          <ac:chgData name="Aryan Marc" userId="61efd6d39e763a5d" providerId="LiveId" clId="{6BFD5947-BCFD-41DD-BD0D-2D0C3317EEE2}" dt="2025-12-13T14:18:24.187" v="7" actId="26606"/>
          <ac:spMkLst>
            <pc:docMk/>
            <pc:sldMk cId="2073911124" sldId="259"/>
            <ac:spMk id="16" creationId="{ED888B23-07FA-482A-96DF-47E31AF1A603}"/>
          </ac:spMkLst>
        </pc:spChg>
        <pc:spChg chg="add del">
          <ac:chgData name="Aryan Marc" userId="61efd6d39e763a5d" providerId="LiveId" clId="{6BFD5947-BCFD-41DD-BD0D-2D0C3317EEE2}" dt="2025-12-13T14:18:25.521" v="9" actId="26606"/>
          <ac:spMkLst>
            <pc:docMk/>
            <pc:sldMk cId="2073911124" sldId="259"/>
            <ac:spMk id="18" creationId="{A09989E4-EFDC-4A90-A633-E0525FB4139E}"/>
          </ac:spMkLst>
        </pc:spChg>
        <pc:spChg chg="add del">
          <ac:chgData name="Aryan Marc" userId="61efd6d39e763a5d" providerId="LiveId" clId="{6BFD5947-BCFD-41DD-BD0D-2D0C3317EEE2}" dt="2025-12-13T14:18:25.521" v="9" actId="26606"/>
          <ac:spMkLst>
            <pc:docMk/>
            <pc:sldMk cId="2073911124" sldId="259"/>
            <ac:spMk id="19" creationId="{DEE2AD96-B495-4E06-9291-B71706F728CB}"/>
          </ac:spMkLst>
        </pc:spChg>
        <pc:spChg chg="add del">
          <ac:chgData name="Aryan Marc" userId="61efd6d39e763a5d" providerId="LiveId" clId="{6BFD5947-BCFD-41DD-BD0D-2D0C3317EEE2}" dt="2025-12-13T14:18:25.521" v="9" actId="26606"/>
          <ac:spMkLst>
            <pc:docMk/>
            <pc:sldMk cId="2073911124" sldId="259"/>
            <ac:spMk id="20" creationId="{53CF6D67-C5A8-4ADD-9E8E-1E38CA1D3166}"/>
          </ac:spMkLst>
        </pc:spChg>
        <pc:spChg chg="add del">
          <ac:chgData name="Aryan Marc" userId="61efd6d39e763a5d" providerId="LiveId" clId="{6BFD5947-BCFD-41DD-BD0D-2D0C3317EEE2}" dt="2025-12-13T14:18:25.521" v="9" actId="26606"/>
          <ac:spMkLst>
            <pc:docMk/>
            <pc:sldMk cId="2073911124" sldId="259"/>
            <ac:spMk id="21" creationId="{86909FA0-B515-4681-B7A8-FA281D133B94}"/>
          </ac:spMkLst>
        </pc:spChg>
        <pc:spChg chg="add del">
          <ac:chgData name="Aryan Marc" userId="61efd6d39e763a5d" providerId="LiveId" clId="{6BFD5947-BCFD-41DD-BD0D-2D0C3317EEE2}" dt="2025-12-13T14:18:25.521" v="9" actId="26606"/>
          <ac:spMkLst>
            <pc:docMk/>
            <pc:sldMk cId="2073911124" sldId="259"/>
            <ac:spMk id="22" creationId="{21C9FE86-FCC3-4A31-AA1C-C882262B7FE7}"/>
          </ac:spMkLst>
        </pc:spChg>
        <pc:spChg chg="add del">
          <ac:chgData name="Aryan Marc" userId="61efd6d39e763a5d" providerId="LiveId" clId="{6BFD5947-BCFD-41DD-BD0D-2D0C3317EEE2}" dt="2025-12-13T14:18:25.521" v="9" actId="26606"/>
          <ac:spMkLst>
            <pc:docMk/>
            <pc:sldMk cId="2073911124" sldId="259"/>
            <ac:spMk id="23" creationId="{7D96243B-ECED-4B71-8E06-AE9A285EAD20}"/>
          </ac:spMkLst>
        </pc:spChg>
        <pc:spChg chg="add del">
          <ac:chgData name="Aryan Marc" userId="61efd6d39e763a5d" providerId="LiveId" clId="{6BFD5947-BCFD-41DD-BD0D-2D0C3317EEE2}" dt="2025-12-13T14:19:28.205" v="14" actId="26606"/>
          <ac:spMkLst>
            <pc:docMk/>
            <pc:sldMk cId="2073911124" sldId="259"/>
            <ac:spMk id="25" creationId="{5C8908E2-EE49-44D2-9428-A28D2312A8D5}"/>
          </ac:spMkLst>
        </pc:spChg>
        <pc:spChg chg="add del">
          <ac:chgData name="Aryan Marc" userId="61efd6d39e763a5d" providerId="LiveId" clId="{6BFD5947-BCFD-41DD-BD0D-2D0C3317EEE2}" dt="2025-12-13T14:19:28.205" v="14" actId="26606"/>
          <ac:spMkLst>
            <pc:docMk/>
            <pc:sldMk cId="2073911124" sldId="259"/>
            <ac:spMk id="27" creationId="{BD92035A-AA2F-4CD8-A556-1CE8BDEC75BD}"/>
          </ac:spMkLst>
        </pc:spChg>
        <pc:spChg chg="add del">
          <ac:chgData name="Aryan Marc" userId="61efd6d39e763a5d" providerId="LiveId" clId="{6BFD5947-BCFD-41DD-BD0D-2D0C3317EEE2}" dt="2025-12-13T14:19:28.205" v="14" actId="26606"/>
          <ac:spMkLst>
            <pc:docMk/>
            <pc:sldMk cId="2073911124" sldId="259"/>
            <ac:spMk id="28" creationId="{ED888B23-07FA-482A-96DF-47E31AF1A603}"/>
          </ac:spMkLst>
        </pc:spChg>
        <pc:spChg chg="add">
          <ac:chgData name="Aryan Marc" userId="61efd6d39e763a5d" providerId="LiveId" clId="{6BFD5947-BCFD-41DD-BD0D-2D0C3317EEE2}" dt="2025-12-13T14:19:28.205" v="14" actId="26606"/>
          <ac:spMkLst>
            <pc:docMk/>
            <pc:sldMk cId="2073911124" sldId="259"/>
            <ac:spMk id="35" creationId="{A3363022-C969-41E9-8EB2-E4C94908C1FA}"/>
          </ac:spMkLst>
        </pc:spChg>
        <pc:spChg chg="add">
          <ac:chgData name="Aryan Marc" userId="61efd6d39e763a5d" providerId="LiveId" clId="{6BFD5947-BCFD-41DD-BD0D-2D0C3317EEE2}" dt="2025-12-13T14:19:28.205" v="14" actId="26606"/>
          <ac:spMkLst>
            <pc:docMk/>
            <pc:sldMk cId="2073911124" sldId="259"/>
            <ac:spMk id="37" creationId="{8D1AD6B3-BE88-4CEB-BA17-790657CC4729}"/>
          </ac:spMkLst>
        </pc:spChg>
        <pc:grpChg chg="add del">
          <ac:chgData name="Aryan Marc" userId="61efd6d39e763a5d" providerId="LiveId" clId="{6BFD5947-BCFD-41DD-BD0D-2D0C3317EEE2}" dt="2025-12-13T14:18:24.187" v="7" actId="26606"/>
          <ac:grpSpMkLst>
            <pc:docMk/>
            <pc:sldMk cId="2073911124" sldId="259"/>
            <ac:grpSpMk id="10" creationId="{5D1A9D8B-3117-4D9D-BDA4-DD81895098B0}"/>
          </ac:grpSpMkLst>
        </pc:grpChg>
        <pc:grpChg chg="add del">
          <ac:chgData name="Aryan Marc" userId="61efd6d39e763a5d" providerId="LiveId" clId="{6BFD5947-BCFD-41DD-BD0D-2D0C3317EEE2}" dt="2025-12-13T14:19:28.205" v="14" actId="26606"/>
          <ac:grpSpMkLst>
            <pc:docMk/>
            <pc:sldMk cId="2073911124" sldId="259"/>
            <ac:grpSpMk id="26" creationId="{5D1A9D8B-3117-4D9D-BDA4-DD81895098B0}"/>
          </ac:grpSpMkLst>
        </pc:grpChg>
        <pc:grpChg chg="add">
          <ac:chgData name="Aryan Marc" userId="61efd6d39e763a5d" providerId="LiveId" clId="{6BFD5947-BCFD-41DD-BD0D-2D0C3317EEE2}" dt="2025-12-13T14:19:28.205" v="14" actId="26606"/>
          <ac:grpSpMkLst>
            <pc:docMk/>
            <pc:sldMk cId="2073911124" sldId="259"/>
            <ac:grpSpMk id="39" creationId="{89D1390B-7E13-4B4F-9CB2-391063412E54}"/>
          </ac:grpSpMkLst>
        </pc:grpChg>
        <pc:picChg chg="add">
          <ac:chgData name="Aryan Marc" userId="61efd6d39e763a5d" providerId="LiveId" clId="{6BFD5947-BCFD-41DD-BD0D-2D0C3317EEE2}" dt="2025-12-13T14:19:28.205" v="14" actId="26606"/>
          <ac:picMkLst>
            <pc:docMk/>
            <pc:sldMk cId="2073911124" sldId="259"/>
            <ac:picMk id="32" creationId="{8D62E9F5-35CC-F340-1A50-FBC2EB169A5D}"/>
          </ac:picMkLst>
        </pc:picChg>
      </pc:sldChg>
      <pc:sldChg chg="modSp mod">
        <pc:chgData name="Aryan Marc" userId="61efd6d39e763a5d" providerId="LiveId" clId="{6BFD5947-BCFD-41DD-BD0D-2D0C3317EEE2}" dt="2025-12-13T15:25:53.688" v="542" actId="20577"/>
        <pc:sldMkLst>
          <pc:docMk/>
          <pc:sldMk cId="1976102054" sldId="261"/>
        </pc:sldMkLst>
        <pc:spChg chg="mod">
          <ac:chgData name="Aryan Marc" userId="61efd6d39e763a5d" providerId="LiveId" clId="{6BFD5947-BCFD-41DD-BD0D-2D0C3317EEE2}" dt="2025-12-13T15:25:53.688" v="542" actId="20577"/>
          <ac:spMkLst>
            <pc:docMk/>
            <pc:sldMk cId="1976102054" sldId="261"/>
            <ac:spMk id="8" creationId="{30E726ED-3AB8-01D5-C12C-9D7840C00337}"/>
          </ac:spMkLst>
        </pc:spChg>
      </pc:sldChg>
      <pc:sldChg chg="addSp delSp modSp new mod setBg">
        <pc:chgData name="Aryan Marc" userId="61efd6d39e763a5d" providerId="LiveId" clId="{6BFD5947-BCFD-41DD-BD0D-2D0C3317EEE2}" dt="2025-12-14T06:09:49.437" v="824" actId="1076"/>
        <pc:sldMkLst>
          <pc:docMk/>
          <pc:sldMk cId="3514603323" sldId="265"/>
        </pc:sldMkLst>
        <pc:spChg chg="mod">
          <ac:chgData name="Aryan Marc" userId="61efd6d39e763a5d" providerId="LiveId" clId="{6BFD5947-BCFD-41DD-BD0D-2D0C3317EEE2}" dt="2025-12-13T15:21:23.001" v="330" actId="26606"/>
          <ac:spMkLst>
            <pc:docMk/>
            <pc:sldMk cId="3514603323" sldId="265"/>
            <ac:spMk id="2" creationId="{864CD245-2651-BA80-7096-7F97EA762A78}"/>
          </ac:spMkLst>
        </pc:spChg>
        <pc:spChg chg="mod">
          <ac:chgData name="Aryan Marc" userId="61efd6d39e763a5d" providerId="LiveId" clId="{6BFD5947-BCFD-41DD-BD0D-2D0C3317EEE2}" dt="2025-12-14T06:09:49.437" v="824" actId="1076"/>
          <ac:spMkLst>
            <pc:docMk/>
            <pc:sldMk cId="3514603323" sldId="265"/>
            <ac:spMk id="3" creationId="{46BCC6D8-A51A-7C0A-9023-74A3895C4507}"/>
          </ac:spMkLst>
        </pc:spChg>
        <pc:spChg chg="add">
          <ac:chgData name="Aryan Marc" userId="61efd6d39e763a5d" providerId="LiveId" clId="{6BFD5947-BCFD-41DD-BD0D-2D0C3317EEE2}" dt="2025-12-13T15:21:23.001" v="330" actId="26606"/>
          <ac:spMkLst>
            <pc:docMk/>
            <pc:sldMk cId="3514603323" sldId="265"/>
            <ac:spMk id="12" creationId="{6EA86598-DA2C-41D5-BC0C-E877F8818EEB}"/>
          </ac:spMkLst>
        </pc:spChg>
        <pc:spChg chg="add">
          <ac:chgData name="Aryan Marc" userId="61efd6d39e763a5d" providerId="LiveId" clId="{6BFD5947-BCFD-41DD-BD0D-2D0C3317EEE2}" dt="2025-12-13T15:21:23.001" v="330" actId="26606"/>
          <ac:spMkLst>
            <pc:docMk/>
            <pc:sldMk cId="3514603323" sldId="265"/>
            <ac:spMk id="14" creationId="{450D3AD2-FA80-415F-A9CE-54D884561CD7}"/>
          </ac:spMkLst>
        </pc:spChg>
        <pc:spChg chg="add">
          <ac:chgData name="Aryan Marc" userId="61efd6d39e763a5d" providerId="LiveId" clId="{6BFD5947-BCFD-41DD-BD0D-2D0C3317EEE2}" dt="2025-12-13T15:21:23.001" v="330" actId="26606"/>
          <ac:spMkLst>
            <pc:docMk/>
            <pc:sldMk cId="3514603323" sldId="265"/>
            <ac:spMk id="16" creationId="{87F16C5A-0D41-47A9-B0A2-9C2AD7A8CF32}"/>
          </ac:spMkLst>
        </pc:spChg>
        <pc:picChg chg="add del mod">
          <ac:chgData name="Aryan Marc" userId="61efd6d39e763a5d" providerId="LiveId" clId="{6BFD5947-BCFD-41DD-BD0D-2D0C3317EEE2}" dt="2025-12-13T15:20:12.472" v="319" actId="21"/>
          <ac:picMkLst>
            <pc:docMk/>
            <pc:sldMk cId="3514603323" sldId="265"/>
            <ac:picMk id="5" creationId="{50E3C066-DE8C-5353-2DE7-AA758D5A26DA}"/>
          </ac:picMkLst>
        </pc:picChg>
        <pc:picChg chg="add mod">
          <ac:chgData name="Aryan Marc" userId="61efd6d39e763a5d" providerId="LiveId" clId="{6BFD5947-BCFD-41DD-BD0D-2D0C3317EEE2}" dt="2025-12-13T15:23:27.694" v="533" actId="14100"/>
          <ac:picMkLst>
            <pc:docMk/>
            <pc:sldMk cId="3514603323" sldId="265"/>
            <ac:picMk id="7" creationId="{05FA967C-8543-3A37-9BB3-1C5B467057CC}"/>
          </ac:picMkLst>
        </pc:picChg>
      </pc:sldChg>
      <pc:sldChg chg="modSp mod">
        <pc:chgData name="Aryan Marc" userId="61efd6d39e763a5d" providerId="LiveId" clId="{6BFD5947-BCFD-41DD-BD0D-2D0C3317EEE2}" dt="2025-12-14T12:00:40.239" v="1287" actId="20577"/>
        <pc:sldMkLst>
          <pc:docMk/>
          <pc:sldMk cId="1888111896" sldId="270"/>
        </pc:sldMkLst>
        <pc:spChg chg="mod">
          <ac:chgData name="Aryan Marc" userId="61efd6d39e763a5d" providerId="LiveId" clId="{6BFD5947-BCFD-41DD-BD0D-2D0C3317EEE2}" dt="2025-12-14T12:00:40.239" v="1287" actId="20577"/>
          <ac:spMkLst>
            <pc:docMk/>
            <pc:sldMk cId="1888111896" sldId="270"/>
            <ac:spMk id="3" creationId="{92E032D5-A579-C763-CD53-88677C0D23B3}"/>
          </ac:spMkLst>
        </pc:spChg>
      </pc:sldChg>
      <pc:sldChg chg="modSp mod">
        <pc:chgData name="Aryan Marc" userId="61efd6d39e763a5d" providerId="LiveId" clId="{6BFD5947-BCFD-41DD-BD0D-2D0C3317EEE2}" dt="2025-12-14T12:04:10.343" v="1329" actId="1076"/>
        <pc:sldMkLst>
          <pc:docMk/>
          <pc:sldMk cId="283620975" sldId="271"/>
        </pc:sldMkLst>
        <pc:spChg chg="mod">
          <ac:chgData name="Aryan Marc" userId="61efd6d39e763a5d" providerId="LiveId" clId="{6BFD5947-BCFD-41DD-BD0D-2D0C3317EEE2}" dt="2025-12-14T12:04:10.343" v="1329" actId="1076"/>
          <ac:spMkLst>
            <pc:docMk/>
            <pc:sldMk cId="283620975" sldId="271"/>
            <ac:spMk id="2" creationId="{6AAF5610-93D5-182E-274A-C8640FBA696F}"/>
          </ac:spMkLst>
        </pc:spChg>
        <pc:spChg chg="mod">
          <ac:chgData name="Aryan Marc" userId="61efd6d39e763a5d" providerId="LiveId" clId="{6BFD5947-BCFD-41DD-BD0D-2D0C3317EEE2}" dt="2025-12-14T12:04:07.160" v="1328" actId="1076"/>
          <ac:spMkLst>
            <pc:docMk/>
            <pc:sldMk cId="283620975" sldId="271"/>
            <ac:spMk id="3" creationId="{885E78FE-F468-D6C4-2F20-570CBF5FA689}"/>
          </ac:spMkLst>
        </pc:spChg>
      </pc:sldChg>
      <pc:sldChg chg="addSp delSp modSp new mod setBg">
        <pc:chgData name="Aryan Marc" userId="61efd6d39e763a5d" providerId="LiveId" clId="{6BFD5947-BCFD-41DD-BD0D-2D0C3317EEE2}" dt="2025-12-14T06:34:54.243" v="1229" actId="14100"/>
        <pc:sldMkLst>
          <pc:docMk/>
          <pc:sldMk cId="1885541961" sldId="273"/>
        </pc:sldMkLst>
        <pc:spChg chg="mod">
          <ac:chgData name="Aryan Marc" userId="61efd6d39e763a5d" providerId="LiveId" clId="{6BFD5947-BCFD-41DD-BD0D-2D0C3317EEE2}" dt="2025-12-14T06:14:12.360" v="1213" actId="26606"/>
          <ac:spMkLst>
            <pc:docMk/>
            <pc:sldMk cId="1885541961" sldId="273"/>
            <ac:spMk id="2" creationId="{087724B0-D5B8-8501-4FC6-F28DA99FD8F8}"/>
          </ac:spMkLst>
        </pc:spChg>
        <pc:spChg chg="mod">
          <ac:chgData name="Aryan Marc" userId="61efd6d39e763a5d" providerId="LiveId" clId="{6BFD5947-BCFD-41DD-BD0D-2D0C3317EEE2}" dt="2025-12-14T06:16:56.123" v="1219" actId="20577"/>
          <ac:spMkLst>
            <pc:docMk/>
            <pc:sldMk cId="1885541961" sldId="273"/>
            <ac:spMk id="3" creationId="{1927AAF8-F56D-C6F7-5FF4-A9DD9D4A43A5}"/>
          </ac:spMkLst>
        </pc:spChg>
        <pc:spChg chg="add del">
          <ac:chgData name="Aryan Marc" userId="61efd6d39e763a5d" providerId="LiveId" clId="{6BFD5947-BCFD-41DD-BD0D-2D0C3317EEE2}" dt="2025-12-14T06:14:12.360" v="1213" actId="26606"/>
          <ac:spMkLst>
            <pc:docMk/>
            <pc:sldMk cId="1885541961" sldId="273"/>
            <ac:spMk id="8" creationId="{70DFC902-7D23-471A-B557-B6B6917D7A0D}"/>
          </ac:spMkLst>
        </pc:spChg>
        <pc:spChg chg="add del">
          <ac:chgData name="Aryan Marc" userId="61efd6d39e763a5d" providerId="LiveId" clId="{6BFD5947-BCFD-41DD-BD0D-2D0C3317EEE2}" dt="2025-12-14T06:14:12.360" v="1213" actId="26606"/>
          <ac:spMkLst>
            <pc:docMk/>
            <pc:sldMk cId="1885541961" sldId="273"/>
            <ac:spMk id="12" creationId="{450D3AD2-FA80-415F-A9CE-54D884561CD7}"/>
          </ac:spMkLst>
        </pc:spChg>
        <pc:spChg chg="add del">
          <ac:chgData name="Aryan Marc" userId="61efd6d39e763a5d" providerId="LiveId" clId="{6BFD5947-BCFD-41DD-BD0D-2D0C3317EEE2}" dt="2025-12-14T06:14:12.360" v="1213" actId="26606"/>
          <ac:spMkLst>
            <pc:docMk/>
            <pc:sldMk cId="1885541961" sldId="273"/>
            <ac:spMk id="13" creationId="{A55D5633-D557-4DCA-982C-FF36EB7A1C00}"/>
          </ac:spMkLst>
        </pc:spChg>
        <pc:spChg chg="add">
          <ac:chgData name="Aryan Marc" userId="61efd6d39e763a5d" providerId="LiveId" clId="{6BFD5947-BCFD-41DD-BD0D-2D0C3317EEE2}" dt="2025-12-14T06:14:12.360" v="1213" actId="26606"/>
          <ac:spMkLst>
            <pc:docMk/>
            <pc:sldMk cId="1885541961" sldId="273"/>
            <ac:spMk id="18" creationId="{6EA86598-DA2C-41D5-BC0C-E877F8818EEB}"/>
          </ac:spMkLst>
        </pc:spChg>
        <pc:spChg chg="add">
          <ac:chgData name="Aryan Marc" userId="61efd6d39e763a5d" providerId="LiveId" clId="{6BFD5947-BCFD-41DD-BD0D-2D0C3317EEE2}" dt="2025-12-14T06:14:12.360" v="1213" actId="26606"/>
          <ac:spMkLst>
            <pc:docMk/>
            <pc:sldMk cId="1885541961" sldId="273"/>
            <ac:spMk id="20" creationId="{450D3AD2-FA80-415F-A9CE-54D884561CD7}"/>
          </ac:spMkLst>
        </pc:spChg>
        <pc:spChg chg="add">
          <ac:chgData name="Aryan Marc" userId="61efd6d39e763a5d" providerId="LiveId" clId="{6BFD5947-BCFD-41DD-BD0D-2D0C3317EEE2}" dt="2025-12-14T06:14:12.360" v="1213" actId="26606"/>
          <ac:spMkLst>
            <pc:docMk/>
            <pc:sldMk cId="1885541961" sldId="273"/>
            <ac:spMk id="22" creationId="{87F16C5A-0D41-47A9-B0A2-9C2AD7A8CF32}"/>
          </ac:spMkLst>
        </pc:spChg>
        <pc:grpChg chg="add del">
          <ac:chgData name="Aryan Marc" userId="61efd6d39e763a5d" providerId="LiveId" clId="{6BFD5947-BCFD-41DD-BD0D-2D0C3317EEE2}" dt="2025-12-14T06:13:31.702" v="1206" actId="26606"/>
          <ac:grpSpMkLst>
            <pc:docMk/>
            <pc:sldMk cId="1885541961" sldId="273"/>
            <ac:grpSpMk id="9" creationId="{5EFBDE31-BB3E-6CFC-23CD-B5976DA38438}"/>
          </ac:grpSpMkLst>
        </pc:grpChg>
        <pc:picChg chg="add del mod">
          <ac:chgData name="Aryan Marc" userId="61efd6d39e763a5d" providerId="LiveId" clId="{6BFD5947-BCFD-41DD-BD0D-2D0C3317EEE2}" dt="2025-12-14T06:34:23.696" v="1220" actId="21"/>
          <ac:picMkLst>
            <pc:docMk/>
            <pc:sldMk cId="1885541961" sldId="273"/>
            <ac:picMk id="4" creationId="{214E7735-3667-D68D-18FD-C1ECA7D7BD0C}"/>
          </ac:picMkLst>
        </pc:picChg>
        <pc:picChg chg="add del">
          <ac:chgData name="Aryan Marc" userId="61efd6d39e763a5d" providerId="LiveId" clId="{6BFD5947-BCFD-41DD-BD0D-2D0C3317EEE2}" dt="2025-12-14T06:13:31.702" v="1206" actId="26606"/>
          <ac:picMkLst>
            <pc:docMk/>
            <pc:sldMk cId="1885541961" sldId="273"/>
            <ac:picMk id="5" creationId="{A991B883-B78D-216E-78CF-BC7501E425DA}"/>
          </ac:picMkLst>
        </pc:picChg>
        <pc:picChg chg="add del mod">
          <ac:chgData name="Aryan Marc" userId="61efd6d39e763a5d" providerId="LiveId" clId="{6BFD5947-BCFD-41DD-BD0D-2D0C3317EEE2}" dt="2025-12-14T06:34:31.066" v="1222" actId="21"/>
          <ac:picMkLst>
            <pc:docMk/>
            <pc:sldMk cId="1885541961" sldId="273"/>
            <ac:picMk id="6" creationId="{214E7735-3667-D68D-18FD-C1ECA7D7BD0C}"/>
          </ac:picMkLst>
        </pc:picChg>
        <pc:picChg chg="add mod">
          <ac:chgData name="Aryan Marc" userId="61efd6d39e763a5d" providerId="LiveId" clId="{6BFD5947-BCFD-41DD-BD0D-2D0C3317EEE2}" dt="2025-12-14T06:34:54.243" v="1229" actId="14100"/>
          <ac:picMkLst>
            <pc:docMk/>
            <pc:sldMk cId="1885541961" sldId="273"/>
            <ac:picMk id="14" creationId="{CD18FDAE-C63D-7A62-BF65-6C4C0CEFF1E3}"/>
          </ac:picMkLst>
        </pc:picChg>
      </pc:sldChg>
      <pc:sldChg chg="modSp mod">
        <pc:chgData name="Aryan Marc" userId="61efd6d39e763a5d" providerId="LiveId" clId="{6BFD5947-BCFD-41DD-BD0D-2D0C3317EEE2}" dt="2025-12-14T12:32:18.138" v="1419" actId="20577"/>
        <pc:sldMkLst>
          <pc:docMk/>
          <pc:sldMk cId="2068300162" sldId="275"/>
        </pc:sldMkLst>
        <pc:spChg chg="mod">
          <ac:chgData name="Aryan Marc" userId="61efd6d39e763a5d" providerId="LiveId" clId="{6BFD5947-BCFD-41DD-BD0D-2D0C3317EEE2}" dt="2025-12-14T12:32:15.399" v="1415" actId="20577"/>
          <ac:spMkLst>
            <pc:docMk/>
            <pc:sldMk cId="2068300162" sldId="275"/>
            <ac:spMk id="10" creationId="{32A400BB-22BB-4409-538D-3D10BD55D2C9}"/>
          </ac:spMkLst>
        </pc:spChg>
        <pc:spChg chg="mod">
          <ac:chgData name="Aryan Marc" userId="61efd6d39e763a5d" providerId="LiveId" clId="{6BFD5947-BCFD-41DD-BD0D-2D0C3317EEE2}" dt="2025-12-14T12:32:18.138" v="1419" actId="20577"/>
          <ac:spMkLst>
            <pc:docMk/>
            <pc:sldMk cId="2068300162" sldId="275"/>
            <ac:spMk id="11" creationId="{860355E5-7334-B7B7-B4D6-872B4253DB79}"/>
          </ac:spMkLst>
        </pc:spChg>
      </pc:sldChg>
      <pc:sldChg chg="modSp mod">
        <pc:chgData name="Aryan Marc" userId="61efd6d39e763a5d" providerId="LiveId" clId="{6BFD5947-BCFD-41DD-BD0D-2D0C3317EEE2}" dt="2025-12-14T11:53:00.605" v="1263" actId="20577"/>
        <pc:sldMkLst>
          <pc:docMk/>
          <pc:sldMk cId="1687871746" sldId="276"/>
        </pc:sldMkLst>
        <pc:spChg chg="mod">
          <ac:chgData name="Aryan Marc" userId="61efd6d39e763a5d" providerId="LiveId" clId="{6BFD5947-BCFD-41DD-BD0D-2D0C3317EEE2}" dt="2025-12-14T11:53:00.605" v="1263" actId="20577"/>
          <ac:spMkLst>
            <pc:docMk/>
            <pc:sldMk cId="1687871746" sldId="276"/>
            <ac:spMk id="2" creationId="{469EE3C9-5965-5ED6-F210-AA98C3707B0D}"/>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38.sv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10" Type="http://schemas.openxmlformats.org/officeDocument/2006/relationships/image" Target="../media/image40.svg"/><Relationship Id="rId4" Type="http://schemas.openxmlformats.org/officeDocument/2006/relationships/image" Target="../media/image34.svg"/><Relationship Id="rId9" Type="http://schemas.openxmlformats.org/officeDocument/2006/relationships/image" Target="../media/image39.png"/></Relationships>
</file>

<file path=ppt/diagrams/_rels/drawing1.xml.rels><?xml version="1.0" encoding="UTF-8" standalone="yes"?>
<Relationships xmlns="http://schemas.openxmlformats.org/package/2006/relationships"><Relationship Id="rId8" Type="http://schemas.openxmlformats.org/officeDocument/2006/relationships/image" Target="../media/image38.sv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10" Type="http://schemas.openxmlformats.org/officeDocument/2006/relationships/image" Target="../media/image40.svg"/><Relationship Id="rId4" Type="http://schemas.openxmlformats.org/officeDocument/2006/relationships/image" Target="../media/image34.svg"/><Relationship Id="rId9" Type="http://schemas.openxmlformats.org/officeDocument/2006/relationships/image" Target="../media/image39.pn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86CFF0E-1E88-41FA-895C-F4723E6634AB}"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5D22FB04-6CE3-4F6D-A57A-2EA653A85074}">
      <dgm:prSet/>
      <dgm:spPr/>
      <dgm:t>
        <a:bodyPr/>
        <a:lstStyle/>
        <a:p>
          <a:pPr>
            <a:lnSpc>
              <a:spcPct val="100000"/>
            </a:lnSpc>
          </a:pPr>
          <a:r>
            <a:rPr lang="en-US"/>
            <a:t>Add engagement to customers and staff</a:t>
          </a:r>
        </a:p>
      </dgm:t>
    </dgm:pt>
    <dgm:pt modelId="{96CEF611-A4A1-48FB-A734-EAFAB21B03F3}" type="parTrans" cxnId="{4A0CD188-C59A-4C54-9F93-838260C747DC}">
      <dgm:prSet/>
      <dgm:spPr/>
      <dgm:t>
        <a:bodyPr/>
        <a:lstStyle/>
        <a:p>
          <a:endParaRPr lang="en-US"/>
        </a:p>
      </dgm:t>
    </dgm:pt>
    <dgm:pt modelId="{CCB1A58F-5700-4BA8-8D1B-D9C997773720}" type="sibTrans" cxnId="{4A0CD188-C59A-4C54-9F93-838260C747DC}">
      <dgm:prSet/>
      <dgm:spPr/>
      <dgm:t>
        <a:bodyPr/>
        <a:lstStyle/>
        <a:p>
          <a:endParaRPr lang="en-US"/>
        </a:p>
      </dgm:t>
    </dgm:pt>
    <dgm:pt modelId="{A538AA62-6DFC-4D36-9FEA-07667CC2316E}">
      <dgm:prSet/>
      <dgm:spPr/>
      <dgm:t>
        <a:bodyPr/>
        <a:lstStyle/>
        <a:p>
          <a:pPr>
            <a:lnSpc>
              <a:spcPct val="100000"/>
            </a:lnSpc>
          </a:pPr>
          <a:r>
            <a:rPr lang="en-US"/>
            <a:t>Teach staff,customers,and newer staff on how to play</a:t>
          </a:r>
        </a:p>
      </dgm:t>
    </dgm:pt>
    <dgm:pt modelId="{273C71FF-F006-4DDE-AA8C-80877ECA1B1D}" type="parTrans" cxnId="{6C9DD34E-0F31-4807-B4B5-427C9F56C8C3}">
      <dgm:prSet/>
      <dgm:spPr/>
      <dgm:t>
        <a:bodyPr/>
        <a:lstStyle/>
        <a:p>
          <a:endParaRPr lang="en-US"/>
        </a:p>
      </dgm:t>
    </dgm:pt>
    <dgm:pt modelId="{0C7B5FDA-B3B3-476D-B33F-99F35BBE0AB8}" type="sibTrans" cxnId="{6C9DD34E-0F31-4807-B4B5-427C9F56C8C3}">
      <dgm:prSet/>
      <dgm:spPr/>
      <dgm:t>
        <a:bodyPr/>
        <a:lstStyle/>
        <a:p>
          <a:endParaRPr lang="en-US"/>
        </a:p>
      </dgm:t>
    </dgm:pt>
    <dgm:pt modelId="{A24792CF-2B40-4FD2-A6FA-F3FFF9717D99}">
      <dgm:prSet/>
      <dgm:spPr/>
      <dgm:t>
        <a:bodyPr/>
        <a:lstStyle/>
        <a:p>
          <a:pPr>
            <a:lnSpc>
              <a:spcPct val="100000"/>
            </a:lnSpc>
          </a:pPr>
          <a:r>
            <a:rPr lang="en-US"/>
            <a:t>Efficient, cost-saving</a:t>
          </a:r>
        </a:p>
      </dgm:t>
    </dgm:pt>
    <dgm:pt modelId="{A60BC6F3-1117-441B-955F-4B6674BB0E68}" type="parTrans" cxnId="{BE8516B7-683D-44AB-817B-448F0D7F9CCC}">
      <dgm:prSet/>
      <dgm:spPr/>
      <dgm:t>
        <a:bodyPr/>
        <a:lstStyle/>
        <a:p>
          <a:endParaRPr lang="en-US"/>
        </a:p>
      </dgm:t>
    </dgm:pt>
    <dgm:pt modelId="{54D33256-7ACF-4252-8CD5-2AD129817C46}" type="sibTrans" cxnId="{BE8516B7-683D-44AB-817B-448F0D7F9CCC}">
      <dgm:prSet/>
      <dgm:spPr/>
      <dgm:t>
        <a:bodyPr/>
        <a:lstStyle/>
        <a:p>
          <a:endParaRPr lang="en-US"/>
        </a:p>
      </dgm:t>
    </dgm:pt>
    <dgm:pt modelId="{300CE583-F190-4509-887E-CD8F55960360}">
      <dgm:prSet/>
      <dgm:spPr/>
      <dgm:t>
        <a:bodyPr/>
        <a:lstStyle/>
        <a:p>
          <a:pPr>
            <a:lnSpc>
              <a:spcPct val="100000"/>
            </a:lnSpc>
          </a:pPr>
          <a:r>
            <a:rPr lang="en-US"/>
            <a:t>Cheap to implement</a:t>
          </a:r>
        </a:p>
      </dgm:t>
    </dgm:pt>
    <dgm:pt modelId="{193A2FCB-C45B-4A21-BD5D-6D8A46EDEF33}" type="parTrans" cxnId="{EAAD8A07-4088-4022-9295-A35325F727A0}">
      <dgm:prSet/>
      <dgm:spPr/>
      <dgm:t>
        <a:bodyPr/>
        <a:lstStyle/>
        <a:p>
          <a:endParaRPr lang="en-US"/>
        </a:p>
      </dgm:t>
    </dgm:pt>
    <dgm:pt modelId="{334FC9CD-4BF9-4169-B6FA-5B8010FFA764}" type="sibTrans" cxnId="{EAAD8A07-4088-4022-9295-A35325F727A0}">
      <dgm:prSet/>
      <dgm:spPr/>
      <dgm:t>
        <a:bodyPr/>
        <a:lstStyle/>
        <a:p>
          <a:endParaRPr lang="en-US"/>
        </a:p>
      </dgm:t>
    </dgm:pt>
    <dgm:pt modelId="{D34185A4-2E09-4E48-99EC-D383B67DB5F8}">
      <dgm:prSet/>
      <dgm:spPr/>
      <dgm:t>
        <a:bodyPr/>
        <a:lstStyle/>
        <a:p>
          <a:pPr>
            <a:lnSpc>
              <a:spcPct val="100000"/>
            </a:lnSpc>
          </a:pPr>
          <a:r>
            <a:rPr lang="en-US"/>
            <a:t>High stability(Wont get bored so easily)</a:t>
          </a:r>
        </a:p>
      </dgm:t>
    </dgm:pt>
    <dgm:pt modelId="{0F3849B6-94C8-4BBF-A665-19AE749C93F1}" type="parTrans" cxnId="{719355E0-2FB6-49AD-8A78-2DEAD26AAA0B}">
      <dgm:prSet/>
      <dgm:spPr/>
      <dgm:t>
        <a:bodyPr/>
        <a:lstStyle/>
        <a:p>
          <a:endParaRPr lang="en-US"/>
        </a:p>
      </dgm:t>
    </dgm:pt>
    <dgm:pt modelId="{69611D61-A782-406C-ADA0-1C67800C9CAB}" type="sibTrans" cxnId="{719355E0-2FB6-49AD-8A78-2DEAD26AAA0B}">
      <dgm:prSet/>
      <dgm:spPr/>
      <dgm:t>
        <a:bodyPr/>
        <a:lstStyle/>
        <a:p>
          <a:endParaRPr lang="en-US"/>
        </a:p>
      </dgm:t>
    </dgm:pt>
    <dgm:pt modelId="{C582AD57-99CA-4741-86A0-DFB1B40DF9F2}" type="pres">
      <dgm:prSet presAssocID="{B86CFF0E-1E88-41FA-895C-F4723E6634AB}" presName="root" presStyleCnt="0">
        <dgm:presLayoutVars>
          <dgm:dir/>
          <dgm:resizeHandles val="exact"/>
        </dgm:presLayoutVars>
      </dgm:prSet>
      <dgm:spPr/>
    </dgm:pt>
    <dgm:pt modelId="{650BE877-C513-4A7B-BFC8-965C15472B7B}" type="pres">
      <dgm:prSet presAssocID="{5D22FB04-6CE3-4F6D-A57A-2EA653A85074}" presName="compNode" presStyleCnt="0"/>
      <dgm:spPr/>
    </dgm:pt>
    <dgm:pt modelId="{57EDEAFF-4CF0-4EF9-AC5D-A3B4F51FEF76}" type="pres">
      <dgm:prSet presAssocID="{5D22FB04-6CE3-4F6D-A57A-2EA653A85074}"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s"/>
        </a:ext>
      </dgm:extLst>
    </dgm:pt>
    <dgm:pt modelId="{CC5D5406-2476-472C-B1E1-44FB9C894357}" type="pres">
      <dgm:prSet presAssocID="{5D22FB04-6CE3-4F6D-A57A-2EA653A85074}" presName="spaceRect" presStyleCnt="0"/>
      <dgm:spPr/>
    </dgm:pt>
    <dgm:pt modelId="{5CF7DA95-13BC-4316-BD89-6CD756240595}" type="pres">
      <dgm:prSet presAssocID="{5D22FB04-6CE3-4F6D-A57A-2EA653A85074}" presName="textRect" presStyleLbl="revTx" presStyleIdx="0" presStyleCnt="5">
        <dgm:presLayoutVars>
          <dgm:chMax val="1"/>
          <dgm:chPref val="1"/>
        </dgm:presLayoutVars>
      </dgm:prSet>
      <dgm:spPr/>
    </dgm:pt>
    <dgm:pt modelId="{4FD69D68-D445-4A2C-8D1A-30803EE946E8}" type="pres">
      <dgm:prSet presAssocID="{CCB1A58F-5700-4BA8-8D1B-D9C997773720}" presName="sibTrans" presStyleCnt="0"/>
      <dgm:spPr/>
    </dgm:pt>
    <dgm:pt modelId="{ABBB3488-1E90-4D4D-A18A-EED9AC31CE39}" type="pres">
      <dgm:prSet presAssocID="{A538AA62-6DFC-4D36-9FEA-07667CC2316E}" presName="compNode" presStyleCnt="0"/>
      <dgm:spPr/>
    </dgm:pt>
    <dgm:pt modelId="{FF5B2BDB-6F39-4D26-91F4-59993B118B5D}" type="pres">
      <dgm:prSet presAssocID="{A538AA62-6DFC-4D36-9FEA-07667CC2316E}"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57B6E0C4-61DD-4A27-807B-F0B0DAC9F108}" type="pres">
      <dgm:prSet presAssocID="{A538AA62-6DFC-4D36-9FEA-07667CC2316E}" presName="spaceRect" presStyleCnt="0"/>
      <dgm:spPr/>
    </dgm:pt>
    <dgm:pt modelId="{F6BB5091-665A-413E-9DDD-7E3448713F72}" type="pres">
      <dgm:prSet presAssocID="{A538AA62-6DFC-4D36-9FEA-07667CC2316E}" presName="textRect" presStyleLbl="revTx" presStyleIdx="1" presStyleCnt="5">
        <dgm:presLayoutVars>
          <dgm:chMax val="1"/>
          <dgm:chPref val="1"/>
        </dgm:presLayoutVars>
      </dgm:prSet>
      <dgm:spPr/>
    </dgm:pt>
    <dgm:pt modelId="{321FD1B4-96CB-44AC-97DD-D10F12D51D8D}" type="pres">
      <dgm:prSet presAssocID="{0C7B5FDA-B3B3-476D-B33F-99F35BBE0AB8}" presName="sibTrans" presStyleCnt="0"/>
      <dgm:spPr/>
    </dgm:pt>
    <dgm:pt modelId="{EF6AC233-1EFC-4504-94FE-CF93A0FF6F4D}" type="pres">
      <dgm:prSet presAssocID="{A24792CF-2B40-4FD2-A6FA-F3FFF9717D99}" presName="compNode" presStyleCnt="0"/>
      <dgm:spPr/>
    </dgm:pt>
    <dgm:pt modelId="{4FE9CC9C-DEEE-4453-9397-6CC3B66114FA}" type="pres">
      <dgm:prSet presAssocID="{A24792CF-2B40-4FD2-A6FA-F3FFF9717D99}"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iggy Bank"/>
        </a:ext>
      </dgm:extLst>
    </dgm:pt>
    <dgm:pt modelId="{95DD449C-0375-48FD-B977-D128A772C09A}" type="pres">
      <dgm:prSet presAssocID="{A24792CF-2B40-4FD2-A6FA-F3FFF9717D99}" presName="spaceRect" presStyleCnt="0"/>
      <dgm:spPr/>
    </dgm:pt>
    <dgm:pt modelId="{C2A9BFB3-0C81-47D2-A896-F8C25DFCA582}" type="pres">
      <dgm:prSet presAssocID="{A24792CF-2B40-4FD2-A6FA-F3FFF9717D99}" presName="textRect" presStyleLbl="revTx" presStyleIdx="2" presStyleCnt="5">
        <dgm:presLayoutVars>
          <dgm:chMax val="1"/>
          <dgm:chPref val="1"/>
        </dgm:presLayoutVars>
      </dgm:prSet>
      <dgm:spPr/>
    </dgm:pt>
    <dgm:pt modelId="{D76AD662-27B3-45AA-A934-2A4B5CC377B4}" type="pres">
      <dgm:prSet presAssocID="{54D33256-7ACF-4252-8CD5-2AD129817C46}" presName="sibTrans" presStyleCnt="0"/>
      <dgm:spPr/>
    </dgm:pt>
    <dgm:pt modelId="{53A099B0-9F19-42ED-96F0-B3133F2F08AC}" type="pres">
      <dgm:prSet presAssocID="{300CE583-F190-4509-887E-CD8F55960360}" presName="compNode" presStyleCnt="0"/>
      <dgm:spPr/>
    </dgm:pt>
    <dgm:pt modelId="{481207D1-1B5A-4696-9E2C-A20B7BE27280}" type="pres">
      <dgm:prSet presAssocID="{300CE583-F190-4509-887E-CD8F55960360}"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Euro"/>
        </a:ext>
      </dgm:extLst>
    </dgm:pt>
    <dgm:pt modelId="{2CA97C3B-47BA-4EF2-B2F2-6F8D50AAE676}" type="pres">
      <dgm:prSet presAssocID="{300CE583-F190-4509-887E-CD8F55960360}" presName="spaceRect" presStyleCnt="0"/>
      <dgm:spPr/>
    </dgm:pt>
    <dgm:pt modelId="{761D18E0-897A-4B3C-B4B0-9825226630D6}" type="pres">
      <dgm:prSet presAssocID="{300CE583-F190-4509-887E-CD8F55960360}" presName="textRect" presStyleLbl="revTx" presStyleIdx="3" presStyleCnt="5">
        <dgm:presLayoutVars>
          <dgm:chMax val="1"/>
          <dgm:chPref val="1"/>
        </dgm:presLayoutVars>
      </dgm:prSet>
      <dgm:spPr/>
    </dgm:pt>
    <dgm:pt modelId="{98BDC3D8-E64B-44D8-ADA9-5B17332C74B9}" type="pres">
      <dgm:prSet presAssocID="{334FC9CD-4BF9-4169-B6FA-5B8010FFA764}" presName="sibTrans" presStyleCnt="0"/>
      <dgm:spPr/>
    </dgm:pt>
    <dgm:pt modelId="{B515C854-6771-4304-A064-A61796B17DF7}" type="pres">
      <dgm:prSet presAssocID="{D34185A4-2E09-4E48-99EC-D383B67DB5F8}" presName="compNode" presStyleCnt="0"/>
      <dgm:spPr/>
    </dgm:pt>
    <dgm:pt modelId="{3D16B9F0-A795-4DF2-845F-D459027B2135}" type="pres">
      <dgm:prSet presAssocID="{D34185A4-2E09-4E48-99EC-D383B67DB5F8}"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limbing"/>
        </a:ext>
      </dgm:extLst>
    </dgm:pt>
    <dgm:pt modelId="{9AF1F218-9AEF-4D48-B00E-A3C0CEE6E515}" type="pres">
      <dgm:prSet presAssocID="{D34185A4-2E09-4E48-99EC-D383B67DB5F8}" presName="spaceRect" presStyleCnt="0"/>
      <dgm:spPr/>
    </dgm:pt>
    <dgm:pt modelId="{D7669836-5961-4C91-AB9F-97CCF8AD4F39}" type="pres">
      <dgm:prSet presAssocID="{D34185A4-2E09-4E48-99EC-D383B67DB5F8}" presName="textRect" presStyleLbl="revTx" presStyleIdx="4" presStyleCnt="5">
        <dgm:presLayoutVars>
          <dgm:chMax val="1"/>
          <dgm:chPref val="1"/>
        </dgm:presLayoutVars>
      </dgm:prSet>
      <dgm:spPr/>
    </dgm:pt>
  </dgm:ptLst>
  <dgm:cxnLst>
    <dgm:cxn modelId="{EAAD8A07-4088-4022-9295-A35325F727A0}" srcId="{B86CFF0E-1E88-41FA-895C-F4723E6634AB}" destId="{300CE583-F190-4509-887E-CD8F55960360}" srcOrd="3" destOrd="0" parTransId="{193A2FCB-C45B-4A21-BD5D-6D8A46EDEF33}" sibTransId="{334FC9CD-4BF9-4169-B6FA-5B8010FFA764}"/>
    <dgm:cxn modelId="{41400A1C-88CF-4CCE-B94C-3139C2EF1820}" type="presOf" srcId="{5D22FB04-6CE3-4F6D-A57A-2EA653A85074}" destId="{5CF7DA95-13BC-4316-BD89-6CD756240595}" srcOrd="0" destOrd="0" presId="urn:microsoft.com/office/officeart/2018/2/layout/IconLabelList"/>
    <dgm:cxn modelId="{A23D2230-6B9E-4ADC-AAB7-9546A0BF8E4C}" type="presOf" srcId="{A538AA62-6DFC-4D36-9FEA-07667CC2316E}" destId="{F6BB5091-665A-413E-9DDD-7E3448713F72}" srcOrd="0" destOrd="0" presId="urn:microsoft.com/office/officeart/2018/2/layout/IconLabelList"/>
    <dgm:cxn modelId="{EAC1F761-715E-41F1-B5AC-9D69F587C325}" type="presOf" srcId="{B86CFF0E-1E88-41FA-895C-F4723E6634AB}" destId="{C582AD57-99CA-4741-86A0-DFB1B40DF9F2}" srcOrd="0" destOrd="0" presId="urn:microsoft.com/office/officeart/2018/2/layout/IconLabelList"/>
    <dgm:cxn modelId="{6C9DD34E-0F31-4807-B4B5-427C9F56C8C3}" srcId="{B86CFF0E-1E88-41FA-895C-F4723E6634AB}" destId="{A538AA62-6DFC-4D36-9FEA-07667CC2316E}" srcOrd="1" destOrd="0" parTransId="{273C71FF-F006-4DDE-AA8C-80877ECA1B1D}" sibTransId="{0C7B5FDA-B3B3-476D-B33F-99F35BBE0AB8}"/>
    <dgm:cxn modelId="{4A0CD188-C59A-4C54-9F93-838260C747DC}" srcId="{B86CFF0E-1E88-41FA-895C-F4723E6634AB}" destId="{5D22FB04-6CE3-4F6D-A57A-2EA653A85074}" srcOrd="0" destOrd="0" parTransId="{96CEF611-A4A1-48FB-A734-EAFAB21B03F3}" sibTransId="{CCB1A58F-5700-4BA8-8D1B-D9C997773720}"/>
    <dgm:cxn modelId="{BE8516B7-683D-44AB-817B-448F0D7F9CCC}" srcId="{B86CFF0E-1E88-41FA-895C-F4723E6634AB}" destId="{A24792CF-2B40-4FD2-A6FA-F3FFF9717D99}" srcOrd="2" destOrd="0" parTransId="{A60BC6F3-1117-441B-955F-4B6674BB0E68}" sibTransId="{54D33256-7ACF-4252-8CD5-2AD129817C46}"/>
    <dgm:cxn modelId="{08A630CA-99EA-43BB-BC17-3FF11AC4A0EE}" type="presOf" srcId="{300CE583-F190-4509-887E-CD8F55960360}" destId="{761D18E0-897A-4B3C-B4B0-9825226630D6}" srcOrd="0" destOrd="0" presId="urn:microsoft.com/office/officeart/2018/2/layout/IconLabelList"/>
    <dgm:cxn modelId="{7C9FD7CE-3583-4F46-9C05-4A4C2798B00C}" type="presOf" srcId="{A24792CF-2B40-4FD2-A6FA-F3FFF9717D99}" destId="{C2A9BFB3-0C81-47D2-A896-F8C25DFCA582}" srcOrd="0" destOrd="0" presId="urn:microsoft.com/office/officeart/2018/2/layout/IconLabelList"/>
    <dgm:cxn modelId="{719355E0-2FB6-49AD-8A78-2DEAD26AAA0B}" srcId="{B86CFF0E-1E88-41FA-895C-F4723E6634AB}" destId="{D34185A4-2E09-4E48-99EC-D383B67DB5F8}" srcOrd="4" destOrd="0" parTransId="{0F3849B6-94C8-4BBF-A665-19AE749C93F1}" sibTransId="{69611D61-A782-406C-ADA0-1C67800C9CAB}"/>
    <dgm:cxn modelId="{70B89BE8-5CA7-4C1C-9E1D-3FC9FBE81844}" type="presOf" srcId="{D34185A4-2E09-4E48-99EC-D383B67DB5F8}" destId="{D7669836-5961-4C91-AB9F-97CCF8AD4F39}" srcOrd="0" destOrd="0" presId="urn:microsoft.com/office/officeart/2018/2/layout/IconLabelList"/>
    <dgm:cxn modelId="{704525BF-5CC4-4424-AD1D-3FA6F45A84EF}" type="presParOf" srcId="{C582AD57-99CA-4741-86A0-DFB1B40DF9F2}" destId="{650BE877-C513-4A7B-BFC8-965C15472B7B}" srcOrd="0" destOrd="0" presId="urn:microsoft.com/office/officeart/2018/2/layout/IconLabelList"/>
    <dgm:cxn modelId="{EC3E0B85-A177-406C-838F-DD80C483B4B3}" type="presParOf" srcId="{650BE877-C513-4A7B-BFC8-965C15472B7B}" destId="{57EDEAFF-4CF0-4EF9-AC5D-A3B4F51FEF76}" srcOrd="0" destOrd="0" presId="urn:microsoft.com/office/officeart/2018/2/layout/IconLabelList"/>
    <dgm:cxn modelId="{361CA0B8-DA1A-4AF7-90EC-B23882D56A21}" type="presParOf" srcId="{650BE877-C513-4A7B-BFC8-965C15472B7B}" destId="{CC5D5406-2476-472C-B1E1-44FB9C894357}" srcOrd="1" destOrd="0" presId="urn:microsoft.com/office/officeart/2018/2/layout/IconLabelList"/>
    <dgm:cxn modelId="{EF39696D-E8C6-4C05-9AE1-800F55E7FB0D}" type="presParOf" srcId="{650BE877-C513-4A7B-BFC8-965C15472B7B}" destId="{5CF7DA95-13BC-4316-BD89-6CD756240595}" srcOrd="2" destOrd="0" presId="urn:microsoft.com/office/officeart/2018/2/layout/IconLabelList"/>
    <dgm:cxn modelId="{42464311-43A3-4151-B2C4-31099EEBBEEF}" type="presParOf" srcId="{C582AD57-99CA-4741-86A0-DFB1B40DF9F2}" destId="{4FD69D68-D445-4A2C-8D1A-30803EE946E8}" srcOrd="1" destOrd="0" presId="urn:microsoft.com/office/officeart/2018/2/layout/IconLabelList"/>
    <dgm:cxn modelId="{C841F937-FECE-4F09-B5CA-727A301DE0A5}" type="presParOf" srcId="{C582AD57-99CA-4741-86A0-DFB1B40DF9F2}" destId="{ABBB3488-1E90-4D4D-A18A-EED9AC31CE39}" srcOrd="2" destOrd="0" presId="urn:microsoft.com/office/officeart/2018/2/layout/IconLabelList"/>
    <dgm:cxn modelId="{CAD9D925-87A2-4116-9D06-DB19DF6D7F05}" type="presParOf" srcId="{ABBB3488-1E90-4D4D-A18A-EED9AC31CE39}" destId="{FF5B2BDB-6F39-4D26-91F4-59993B118B5D}" srcOrd="0" destOrd="0" presId="urn:microsoft.com/office/officeart/2018/2/layout/IconLabelList"/>
    <dgm:cxn modelId="{9116532D-454A-4804-B27B-7E13DD7A70EA}" type="presParOf" srcId="{ABBB3488-1E90-4D4D-A18A-EED9AC31CE39}" destId="{57B6E0C4-61DD-4A27-807B-F0B0DAC9F108}" srcOrd="1" destOrd="0" presId="urn:microsoft.com/office/officeart/2018/2/layout/IconLabelList"/>
    <dgm:cxn modelId="{A6711D10-A18A-4968-96D9-DAA6BD57D0D8}" type="presParOf" srcId="{ABBB3488-1E90-4D4D-A18A-EED9AC31CE39}" destId="{F6BB5091-665A-413E-9DDD-7E3448713F72}" srcOrd="2" destOrd="0" presId="urn:microsoft.com/office/officeart/2018/2/layout/IconLabelList"/>
    <dgm:cxn modelId="{CE557654-6C26-480B-A40F-123088FE3ED3}" type="presParOf" srcId="{C582AD57-99CA-4741-86A0-DFB1B40DF9F2}" destId="{321FD1B4-96CB-44AC-97DD-D10F12D51D8D}" srcOrd="3" destOrd="0" presId="urn:microsoft.com/office/officeart/2018/2/layout/IconLabelList"/>
    <dgm:cxn modelId="{DD5E93F2-8131-4732-8D1D-73DD2FA0281C}" type="presParOf" srcId="{C582AD57-99CA-4741-86A0-DFB1B40DF9F2}" destId="{EF6AC233-1EFC-4504-94FE-CF93A0FF6F4D}" srcOrd="4" destOrd="0" presId="urn:microsoft.com/office/officeart/2018/2/layout/IconLabelList"/>
    <dgm:cxn modelId="{698AA82B-97AE-426B-A88C-00F6B6E86E67}" type="presParOf" srcId="{EF6AC233-1EFC-4504-94FE-CF93A0FF6F4D}" destId="{4FE9CC9C-DEEE-4453-9397-6CC3B66114FA}" srcOrd="0" destOrd="0" presId="urn:microsoft.com/office/officeart/2018/2/layout/IconLabelList"/>
    <dgm:cxn modelId="{18682939-4E32-4C20-AEB3-4C161FB8B8B3}" type="presParOf" srcId="{EF6AC233-1EFC-4504-94FE-CF93A0FF6F4D}" destId="{95DD449C-0375-48FD-B977-D128A772C09A}" srcOrd="1" destOrd="0" presId="urn:microsoft.com/office/officeart/2018/2/layout/IconLabelList"/>
    <dgm:cxn modelId="{C400C3A6-C1C4-433D-960D-B3A312815EC5}" type="presParOf" srcId="{EF6AC233-1EFC-4504-94FE-CF93A0FF6F4D}" destId="{C2A9BFB3-0C81-47D2-A896-F8C25DFCA582}" srcOrd="2" destOrd="0" presId="urn:microsoft.com/office/officeart/2018/2/layout/IconLabelList"/>
    <dgm:cxn modelId="{FED3BC0B-C2AD-4D99-A91E-504EB1516335}" type="presParOf" srcId="{C582AD57-99CA-4741-86A0-DFB1B40DF9F2}" destId="{D76AD662-27B3-45AA-A934-2A4B5CC377B4}" srcOrd="5" destOrd="0" presId="urn:microsoft.com/office/officeart/2018/2/layout/IconLabelList"/>
    <dgm:cxn modelId="{E69F1777-0057-486A-B6F7-90BBDA211890}" type="presParOf" srcId="{C582AD57-99CA-4741-86A0-DFB1B40DF9F2}" destId="{53A099B0-9F19-42ED-96F0-B3133F2F08AC}" srcOrd="6" destOrd="0" presId="urn:microsoft.com/office/officeart/2018/2/layout/IconLabelList"/>
    <dgm:cxn modelId="{EF620D45-E2FF-490C-9CCF-028E617E074E}" type="presParOf" srcId="{53A099B0-9F19-42ED-96F0-B3133F2F08AC}" destId="{481207D1-1B5A-4696-9E2C-A20B7BE27280}" srcOrd="0" destOrd="0" presId="urn:microsoft.com/office/officeart/2018/2/layout/IconLabelList"/>
    <dgm:cxn modelId="{D7B5F986-CEAC-415D-8D6D-EC95F48CCF8E}" type="presParOf" srcId="{53A099B0-9F19-42ED-96F0-B3133F2F08AC}" destId="{2CA97C3B-47BA-4EF2-B2F2-6F8D50AAE676}" srcOrd="1" destOrd="0" presId="urn:microsoft.com/office/officeart/2018/2/layout/IconLabelList"/>
    <dgm:cxn modelId="{DC8DC719-872B-4092-8FC0-DD77E4B1C2FC}" type="presParOf" srcId="{53A099B0-9F19-42ED-96F0-B3133F2F08AC}" destId="{761D18E0-897A-4B3C-B4B0-9825226630D6}" srcOrd="2" destOrd="0" presId="urn:microsoft.com/office/officeart/2018/2/layout/IconLabelList"/>
    <dgm:cxn modelId="{946D842C-F616-429F-9032-503D05C132EF}" type="presParOf" srcId="{C582AD57-99CA-4741-86A0-DFB1B40DF9F2}" destId="{98BDC3D8-E64B-44D8-ADA9-5B17332C74B9}" srcOrd="7" destOrd="0" presId="urn:microsoft.com/office/officeart/2018/2/layout/IconLabelList"/>
    <dgm:cxn modelId="{EAF93B3B-EF20-455E-BCF3-94C998D2D8E0}" type="presParOf" srcId="{C582AD57-99CA-4741-86A0-DFB1B40DF9F2}" destId="{B515C854-6771-4304-A064-A61796B17DF7}" srcOrd="8" destOrd="0" presId="urn:microsoft.com/office/officeart/2018/2/layout/IconLabelList"/>
    <dgm:cxn modelId="{39375566-4FA6-44B2-BEDE-FACA84BA0D7D}" type="presParOf" srcId="{B515C854-6771-4304-A064-A61796B17DF7}" destId="{3D16B9F0-A795-4DF2-845F-D459027B2135}" srcOrd="0" destOrd="0" presId="urn:microsoft.com/office/officeart/2018/2/layout/IconLabelList"/>
    <dgm:cxn modelId="{792D2EFB-F212-42F1-977A-2B4B7E0C24D7}" type="presParOf" srcId="{B515C854-6771-4304-A064-A61796B17DF7}" destId="{9AF1F218-9AEF-4D48-B00E-A3C0CEE6E515}" srcOrd="1" destOrd="0" presId="urn:microsoft.com/office/officeart/2018/2/layout/IconLabelList"/>
    <dgm:cxn modelId="{30B565B0-7E33-4A14-A836-A66EAF19D01F}" type="presParOf" srcId="{B515C854-6771-4304-A064-A61796B17DF7}" destId="{D7669836-5961-4C91-AB9F-97CCF8AD4F39}"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EDEAFF-4CF0-4EF9-AC5D-A3B4F51FEF76}">
      <dsp:nvSpPr>
        <dsp:cNvPr id="0" name=""/>
        <dsp:cNvSpPr/>
      </dsp:nvSpPr>
      <dsp:spPr>
        <a:xfrm>
          <a:off x="832500" y="1892748"/>
          <a:ext cx="963100" cy="9631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CF7DA95-13BC-4316-BD89-6CD756240595}">
      <dsp:nvSpPr>
        <dsp:cNvPr id="0" name=""/>
        <dsp:cNvSpPr/>
      </dsp:nvSpPr>
      <dsp:spPr>
        <a:xfrm>
          <a:off x="243938" y="3204908"/>
          <a:ext cx="2140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Add engagement to customers and staff</a:t>
          </a:r>
        </a:p>
      </dsp:txBody>
      <dsp:txXfrm>
        <a:off x="243938" y="3204908"/>
        <a:ext cx="2140223" cy="720000"/>
      </dsp:txXfrm>
    </dsp:sp>
    <dsp:sp modelId="{FF5B2BDB-6F39-4D26-91F4-59993B118B5D}">
      <dsp:nvSpPr>
        <dsp:cNvPr id="0" name=""/>
        <dsp:cNvSpPr/>
      </dsp:nvSpPr>
      <dsp:spPr>
        <a:xfrm>
          <a:off x="3347262" y="1892748"/>
          <a:ext cx="963100" cy="9631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6BB5091-665A-413E-9DDD-7E3448713F72}">
      <dsp:nvSpPr>
        <dsp:cNvPr id="0" name=""/>
        <dsp:cNvSpPr/>
      </dsp:nvSpPr>
      <dsp:spPr>
        <a:xfrm>
          <a:off x="2758701" y="3204908"/>
          <a:ext cx="2140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Teach staff,customers,and newer staff on how to play</a:t>
          </a:r>
        </a:p>
      </dsp:txBody>
      <dsp:txXfrm>
        <a:off x="2758701" y="3204908"/>
        <a:ext cx="2140223" cy="720000"/>
      </dsp:txXfrm>
    </dsp:sp>
    <dsp:sp modelId="{4FE9CC9C-DEEE-4453-9397-6CC3B66114FA}">
      <dsp:nvSpPr>
        <dsp:cNvPr id="0" name=""/>
        <dsp:cNvSpPr/>
      </dsp:nvSpPr>
      <dsp:spPr>
        <a:xfrm>
          <a:off x="5862025" y="1892748"/>
          <a:ext cx="963100" cy="9631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2A9BFB3-0C81-47D2-A896-F8C25DFCA582}">
      <dsp:nvSpPr>
        <dsp:cNvPr id="0" name=""/>
        <dsp:cNvSpPr/>
      </dsp:nvSpPr>
      <dsp:spPr>
        <a:xfrm>
          <a:off x="5273463" y="3204908"/>
          <a:ext cx="2140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Efficient, cost-saving</a:t>
          </a:r>
        </a:p>
      </dsp:txBody>
      <dsp:txXfrm>
        <a:off x="5273463" y="3204908"/>
        <a:ext cx="2140223" cy="720000"/>
      </dsp:txXfrm>
    </dsp:sp>
    <dsp:sp modelId="{481207D1-1B5A-4696-9E2C-A20B7BE27280}">
      <dsp:nvSpPr>
        <dsp:cNvPr id="0" name=""/>
        <dsp:cNvSpPr/>
      </dsp:nvSpPr>
      <dsp:spPr>
        <a:xfrm>
          <a:off x="8376787" y="1892748"/>
          <a:ext cx="963100" cy="9631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61D18E0-897A-4B3C-B4B0-9825226630D6}">
      <dsp:nvSpPr>
        <dsp:cNvPr id="0" name=""/>
        <dsp:cNvSpPr/>
      </dsp:nvSpPr>
      <dsp:spPr>
        <a:xfrm>
          <a:off x="7788226" y="3204908"/>
          <a:ext cx="2140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Cheap to implement</a:t>
          </a:r>
        </a:p>
      </dsp:txBody>
      <dsp:txXfrm>
        <a:off x="7788226" y="3204908"/>
        <a:ext cx="2140223" cy="720000"/>
      </dsp:txXfrm>
    </dsp:sp>
    <dsp:sp modelId="{3D16B9F0-A795-4DF2-845F-D459027B2135}">
      <dsp:nvSpPr>
        <dsp:cNvPr id="0" name=""/>
        <dsp:cNvSpPr/>
      </dsp:nvSpPr>
      <dsp:spPr>
        <a:xfrm>
          <a:off x="10891550" y="1892748"/>
          <a:ext cx="963100" cy="9631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7669836-5961-4C91-AB9F-97CCF8AD4F39}">
      <dsp:nvSpPr>
        <dsp:cNvPr id="0" name=""/>
        <dsp:cNvSpPr/>
      </dsp:nvSpPr>
      <dsp:spPr>
        <a:xfrm>
          <a:off x="10302988" y="3204908"/>
          <a:ext cx="2140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High stability(Wont get bored so easily)</a:t>
          </a:r>
        </a:p>
      </dsp:txBody>
      <dsp:txXfrm>
        <a:off x="10302988" y="3204908"/>
        <a:ext cx="2140223"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23"/>
    </inkml:context>
    <inkml:brush xml:id="br0">
      <inkml:brushProperty name="width" value="0.1" units="cm"/>
      <inkml:brushProperty name="height" value="0.1" units="cm"/>
      <inkml:brushProperty name="color" value="#E71224"/>
    </inkml:brush>
  </inkml:definitions>
  <inkml:trace contextRef="#ctx0" brushRef="#br0">13598 5021 16383 0 0,'-5'0'0'0'0,"-8"0"0"0"0,-6 0 0 0 0,-5 0 0 0 0,-10 0 0 0 0,-4 0 0 0 0,0 0 0 0 0,-5 0 0 0 0,-1 0 0 0 0,-2 0 0 0 0,0 0 0 0 0,-2 0 0 0 0,-9 0 0 0 0,0 0 0 0 0,-1 0 0 0 0,4 0 0 0 0,1 0 0 0 0,4 0 0 0 0,5 0 0 0 0,-1 0 0 0 0,3 0 0 0 0,2 0 0 0 0,-2 0 0 0 0,1 0 0 0 0,2 0 0 0 0,2 0 0 0 0,2 0 0 0 0,-3 0 0 0 0,-6 0 0 0 0,-1 0 0 0 0,2 0 0 0 0,3 0 0 0 0,3 0 0 0 0,3 0 0 0 0,1 0 0 0 0,1 0 0 0 0,-4 0 0 0 0,-7 0 0 0 0,-1 0 0 0 0,1 0 0 0 0,-2 0 0 0 0,-4 0 0 0 0,-5 0 0 0 0,2 0 0 0 0,-1 0 0 0 0,-2 0 0 0 0,-2 0 0 0 0,-2 0 0 0 0,3 0 0 0 0,7 0 0 0 0,6 0 0 0 0,5 0 0 0 0,3 0 0 0 0,3 0 0 0 0,2 0 0 0 0,0 0 0 0 0,0 0 0 0 0,0 0 0 0 0,-1 0 0 0 0,1 0 0 0 0,-1 0 0 0 0,0 0 0 0 0,0 0 0 0 0,0 0 0 0 0,0 0 0 0 0,-1 0 0 0 0,1 0 0 0 0,0 0 0 0 0,0 0 0 0 0,-6 0 0 0 0,-1 0 0 0 0,0 0 0 0 0,2 0 0 0 0,1 0 0 0 0,1 0 0 0 0,2 0 0 0 0,0 0 0 0 0,1 0 0 0 0,0 0 0 0 0,0 6 0 0 0,1 1 0 0 0,-1 0 0 0 0,0-2 0 0 0,0-1 0 0 0,-6-2 0 0 0,-1-1 0 0 0,0 0 0 0 0,2-1 0 0 0,-4 0 0 0 0,4 5 0 0 0,4 1 0 0 0,2 1 0 0 0,0-2 0 0 0,1-1 0 0 0,-1-2 0 0 0,0 0 0 0 0,0-2 0 0 0,-1 0 0 0 0,0 0 0 0 0,0 0 0 0 0,0-1 0 0 0,0 1 0 0 0,-1 0 0 0 0,1 0 0 0 0,0 0 0 0 0,0 0 0 0 0,0 0 0 0 0,0 0 0 0 0,-1 0 0 0 0,1 0 0 0 0,0 0 0 0 0,0 0 0 0 0,0 0 0 0 0,0 0 0 0 0,0 0 0 0 0,0 0 0 0 0,-1 0 0 0 0,1 0 0 0 0,0 0 0 0 0,0 0 0 0 0,0 0 0 0 0,0 0 0 0 0,5 5 0 0 0,2 2 0 0 0,-1 0 0 0 0,0-2 0 0 0,-3-1 0 0 0,0-2 0 0 0,-2 0 0 0 0,-1-2 0 0 0,5 5 0 0 0,2 2 0 0 0,5 5 0 0 0,5 5 0 0 0,6 6 0 0 0,3 4 0 0 0,3 2 0 0 0,2 2 0 0 0,1 1 0 0 0,0 1 0 0 0,0-1 0 0 0,0 0 0 0 0,0 0 0 0 0,-1-1 0 0 0,1 0 0 0 0,-1 1 0 0 0,0-1 0 0 0,-6 0 0 0 0,-1 0 0 0 0,-5 0 0 0 0,0 0 0 0 0,1 5 0 0 0,3 3 0 0 0,3-2 0 0 0,2 0 0 0 0,2-2 0 0 0,1-2 0 0 0,0 0 0 0 0,0-2 0 0 0,1 1 0 0 0,-1-1 0 0 0,1-1 0 0 0,-1 1 0 0 0,0 5 0 0 0,0 2 0 0 0,0 0 0 0 0,0-1 0 0 0,0-2 0 0 0,0 3 0 0 0,0 2 0 0 0,0-2 0 0 0,0-1 0 0 0,0-3 0 0 0,-5 0 0 0 0,-2-2 0 0 0,-5-1 0 0 0,-1 0 0 0 0,3 0 0 0 0,2 0 0 0 0,3 0 0 0 0,2-1 0 0 0,2 1 0 0 0,0 0 0 0 0,2 1 0 0 0,-1-1 0 0 0,1 0 0 0 0,-1 0 0 0 0,1 0 0 0 0,-1 0 0 0 0,0 0 0 0 0,0 0 0 0 0,0 1 0 0 0,0-1 0 0 0,0 0 0 0 0,0 0 0 0 0,5-5 0 0 0,2-2 0 0 0,0 0 0 0 0,-2 2 0 0 0,4 7 0 0 0,6-3 0 0 0,0 0 0 0 0,3-1 0 0 0,4-5 0 0 0,3-1 0 0 0,-3 1 0 0 0,-4 1 0 0 0,4 2 0 0 0,5 2 0 0 0,2 0 0 0 0,2 2 0 0 0,1-5 0 0 0,0-2 0 0 0,0 1 0 0 0,0-4 0 0 0,0-6 0 0 0,0 0 0 0 0,-1 3 0 0 0,0 4 0 0 0,5-3 0 0 0,3 2 0 0 0,-2-4 0 0 0,-5 2 0 0 0,-4-3 0 0 0,-2-5 0 0 0,1-3 0 0 0,1 2 0 0 0,1-1 0 0 0,-5 3 0 0 0,-1 0 0 0 0,2-2 0 0 0,0-3 0 0 0,3-3 0 0 0,1-1 0 0 0,1 3 0 0 0,0 1 0 0 0,2-1 0 0 0,-1-1 0 0 0,0-1 0 0 0,1-2 0 0 0,-1-1 0 0 0,1-1 0 0 0,-1 0 0 0 0,0 5 0 0 0,5 2 0 0 0,3-1 0 0 0,-2-1 0 0 0,5-1 0 0 0,0-2 0 0 0,4-1 0 0 0,4 0 0 0 0,-1-1 0 0 0,2 0 0 0 0,-2-1 0 0 0,5 1 0 0 0,6 0 0 0 0,-4 0 0 0 0,1 0 0 0 0,5 0 0 0 0,-1 0 0 0 0,-2 0 0 0 0,-5 0 0 0 0,-1 0 0 0 0,1 0 0 0 0,-3 0 0 0 0,5 0 0 0 0,4 0 0 0 0,2 0 0 0 0,7-6 0 0 0,2-1 0 0 0,-1-5 0 0 0,-1 0 0 0 0,-2-4 0 0 0,-7 1 0 0 0,2 3 0 0 0,1 4 0 0 0,-5-2 0 0 0,-1 0 0 0 0,-6 2 0 0 0,-6-3 0 0 0,1 1 0 0 0,1-4 0 0 0,5 1 0 0 0,-7-3 0 0 0,0 2 0 0 0,-3 3 0 0 0,2 3 0 0 0,4 3 0 0 0,5 2 0 0 0,-2 3 0 0 0,-4 0 0 0 0,-4 0 0 0 0,0 1 0 0 0,-1 0 0 0 0,-3-1 0 0 0,3 0 0 0 0,-1 1 0 0 0,4-1 0 0 0,9 0 0 0 0,2 0 0 0 0,1 0 0 0 0,-4 0 0 0 0,-5 0 0 0 0,0 0 0 0 0,-3 0 0 0 0,1 0 0 0 0,-2 0 0 0 0,-3 0 0 0 0,2 0 0 0 0,5 0 0 0 0,4 0 0 0 0,-1 0 0 0 0,-4 0 0 0 0,-5 0 0 0 0,1 0 0 0 0,-1 0 0 0 0,-3 0 0 0 0,-2 0 0 0 0,-3 0 0 0 0,4 0 0 0 0,6 0 0 0 0,6 0 0 0 0,-1 0 0 0 0,-7-6 0 0 0,-7-1 0 0 0,-3 1 0 0 0,-3 0 0 0 0,0-3 0 0 0,0 0 0 0 0,0 1 0 0 0,1 2 0 0 0,1 2 0 0 0,-1-4 0 0 0,1 0 0 0 0,-5-4 0 0 0,-7-5 0 0 0,-2-1 0 0 0,2-1 0 0 0,-2-3 0 0 0,-4-4 0 0 0,-5-2 0 0 0,-3-2 0 0 0,-3-1 0 0 0,-1 0 0 0 0,-1-6 0 0 0,-1-7 0 0 0,0-1 0 0 0,0-4 0 0 0,1 1 0 0 0,-1-2 0 0 0,1-2 0 0 0,-5 1 0 0 0,-2 5 0 0 0,-5-1 0 0 0,-1 3 0 0 0,-3-2 0 0 0,2-4 0 0 0,2-4 0 0 0,-2-3 0 0 0,2-3 0 0 0,3 4 0 0 0,2 6 0 0 0,4 6 0 0 0,1 6 0 0 0,-4-2 0 0 0,-1-5 0 0 0,1 1 0 0 0,1-4 0 0 0,2 2 0 0 0,1 3 0 0 0,1 4 0 0 0,0 3 0 0 0,1 2 0 0 0,1 2 0 0 0,-1 1 0 0 0,0 0 0 0 0,0 1 0 0 0,0-6 0 0 0,1-2 0 0 0,-7 6 0 0 0,-1 3 0 0 0,-5 6 0 0 0,0 2 0 0 0,1-1 0 0 0,3-7 0 0 0,3-4 0 0 0,-3-2 0 0 0,-6 0 0 0 0,0-4 0 0 0,-3 3 0 0 0,2 4 0 0 0,2 1 0 0 0,5 1 0 0 0,-3 6 0 0 0,1-5 0 0 0,-3 4 0 0 0,1 0 0 0 0,2 0 0 0 0,3-2 0 0 0,-3 4 0 0 0,1 0 0 0 0,-4 0 0 0 0,0-3 0 0 0,3-1 0 0 0,-2-2 0 0 0,-5 4 0 0 0,-5 6 0 0 0,2 2 0 0 0,-1-3 0 0 0,-3 4 0 0 0,-2 3 0 0 0,-2 4 0 0 0,-1 4 0 0 0,3-3 0 0 0,2 0 0 0 0,-1 2 0 0 0,-1 1 0 0 0,-2-3 0 0 0,-1-6 0 0 0,-1 0 0 0 0,-1 1 0 0 0,0 4 0 0 0,0 3 0 0 0,-1 3 0 0 0,1 2 0 0 0,0 0 0 0 0,5 2 0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31"/>
    </inkml:context>
    <inkml:brush xml:id="br0">
      <inkml:brushProperty name="width" value="0.1" units="cm"/>
      <inkml:brushProperty name="height" value="0.1" units="cm"/>
      <inkml:brushProperty name="color" value="#E71224"/>
    </inkml:brush>
  </inkml:definitions>
  <inkml:trace contextRef="#ctx0" brushRef="#br0">11877 6474 16383 0 0,'0'6'0'0'0,"-5"1"0"0"0,-8-1 0 0 0,0-5 0 0 0,-5-5 0 0 0,-9-5 0 0 0,-5-8 0 0 0,-3-5 0 0 0,0-5 0 0 0,-6-3 0 0 0,0-7 0 0 0,6-2 0 0 0,5-5 0 0 0,1-6 0 0 0,1 0 0 0 0,-1-2 0 0 0,0-2 0 0 0,5-3 0 0 0,6 3 0 0 0,6 5 0 0 0,6 6 0 0 0,3 5 0 0 0,2 4 0 0 0,2 2 0 0 0,0 1 0 0 0,0 1 0 0 0,6 5 0 0 0,1 2 0 0 0,4 5 0 0 0,6 5 0 0 0,5-1 0 0 0,4 3 0 0 0,3 3 0 0 0,1-3 0 0 0,1 1 0 0 0,0-3 0 0 0,0 0 0 0 0,0 3 0 0 0,0 3 0 0 0,-1 2 0 0 0,0 3 0 0 0,1 1 0 0 0,-1 1 0 0 0,0 0 0 0 0,5 1 0 0 0,8-1 0 0 0,0 1 0 0 0,0 4 0 0 0,-4 8 0 0 0,-3 1 0 0 0,4 3 0 0 0,-2 5 0 0 0,-5-2 0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32"/>
    </inkml:context>
    <inkml:brush xml:id="br0">
      <inkml:brushProperty name="width" value="0.1" units="cm"/>
      <inkml:brushProperty name="height" value="0.1" units="cm"/>
      <inkml:brushProperty name="color" value="#E71224"/>
    </inkml:brush>
  </inkml:definitions>
  <inkml:trace contextRef="#ctx0" brushRef="#br0">11776 5614 16383 0 0,'-5'0'0'0'0,"-7"6"0"0"0,-7 1 0 0 0,0 5 0 0 0,-3 0 0 0 0,-2 4 0 0 0,-2 4 0 0 0,-3-1 0 0 0,-1-4 0 0 0,4 1 0 0 0,2-2 0 0 0,-1-4 0 0 0,4 2 0 0 0,0-2 0 0 0,-1-1 0 0 0,-3-3 0 0 0,4 2 0 0 0,4 1 0 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33"/>
    </inkml:context>
    <inkml:brush xml:id="br0">
      <inkml:brushProperty name="width" value="0.1" units="cm"/>
      <inkml:brushProperty name="height" value="0.1" units="cm"/>
      <inkml:brushProperty name="color" value="#E71224"/>
    </inkml:brush>
  </inkml:definitions>
  <inkml:trace contextRef="#ctx0" brushRef="#br0">10778 6588 16383 0 0,'-6'0'0'0'0,"-6"0"0"0"0,-7 0 0 0 0,-6 0 0 0 0,-3 0 0 0 0,-2 0 0 0 0,3 5 0 0 0,1 2 0 0 0,6 5 0 0 0,0 1 0 0 0,4 3 0 0 0,4 4 0 0 0,5 4 0 0 0,9-2 0 0 0,3 1 0 0 0,2 1 0 0 0,4-3 0 0 0,1 0 0 0 0,3 2 0 0 0,-1 2 0 0 0,3-3 0 0 0,4 0 0 0 0,3-4 0 0 0,-2 1 0 0 0,0-4 0 0 0,2-3 0 0 0,2-5 0 0 0,2-8 0 0 0,1-4 0 0 0,-3-7 0 0 0,-8-6 0 0 0,-5-6 0 0 0,-6-4 0 0 0,-4-2 0 0 0,-2-1 0 0 0,-2-2 0 0 0,0 1 0 0 0,0 0 0 0 0,0 0 0 0 0,-5 10 0 0 0,-2 16 0 0 0,1 12 0 0 0,1 12 0 0 0,-3 8 0 0 0,-6 9 0 0 0,-5 10 0 0 0,-5 8 0 0 0,2 0 0 0 0,5-3 0 0 0,0-6 0 0 0,4-4 0 0 0,-2-4 0 0 0,-4 2 0 0 0,-2 1 0 0 0,-4-2 0 0 0,-3-1 0 0 0,4-2 0 0 0,1-2 0 0 0,-1-5 0 0 0,-1-8 0 0 0,3-7 0 0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34"/>
    </inkml:context>
    <inkml:brush xml:id="br0">
      <inkml:brushProperty name="width" value="0.1" units="cm"/>
      <inkml:brushProperty name="height" value="0.1" units="cm"/>
      <inkml:brushProperty name="color" value="#E71224"/>
    </inkml:brush>
  </inkml:definitions>
  <inkml:trace contextRef="#ctx0" brushRef="#br0">11165 6482 16383 0 0,'5'0'0'0'0,"2"6"0"0"0,0 6 0 0 0,-7 2 0 0 0,-3 3 0 0 0,-1 5 0 0 0,-6-2 0 0 0,-5 1 0 0 0,-7 2 0 0 0,1 3 0 0 0,-1-3 0 0 0,-2-1 0 0 0,-2 2 0 0 0,-3 2 0 0 0,-1-4 0 0 0,-1-5 0 0 0,0-6 0 0 0,0-4 0 0 0,-1-4 0 0 0,0-2 0 0 0,6-7 0 0 0,7-7 0 0 0,12-2 0 0 0,13-4 0 0 0,10-3 0 0 0,8 1 0 0 0,5 5 0 0 0,3 5 0 0 0,2 4 0 0 0,-6 9 0 0 0,-7 9 0 0 0,-7 9 0 0 0,-1 5 0 0 0,3-1 0 0 0,-2 0 0 0 0,3 2 0 0 0,3-3 0 0 0,4-7 0 0 0,3-5 0 0 0,2-5 0 0 0,-4-8 0 0 0,-6-10 0 0 0,-6-7 0 0 0,-5-7 0 0 0,-5-3 0 0 0,-2-3 0 0 0,-2-1 0 0 0,0 0 0 0 0,0 1 0 0 0,0-1 0 0 0,5 1 0 0 0,3 1 0 0 0,4 5 0 0 0,2 12 0 0 0,-3 14 0 0 0,-2 13 0 0 0,3 14 0 0 0,4 8 0 0 0,0 3 0 0 0,-3 1 0 0 0,3-7 0 0 0,-3-3 0 0 0,-2-1 0 0 0,-3-1 0 0 0,-3 2 0 0 0,-2-1 0 0 0,-1 2 0 0 0,-2-5 0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35"/>
    </inkml:context>
    <inkml:brush xml:id="br0">
      <inkml:brushProperty name="width" value="0.1" units="cm"/>
      <inkml:brushProperty name="height" value="0.1" units="cm"/>
      <inkml:brushProperty name="color" value="#E71224"/>
    </inkml:brush>
  </inkml:definitions>
  <inkml:trace contextRef="#ctx0" brushRef="#br0">11229 6660 16383 0 0,'5'0'0'0'0,"2"5"0"0"0,0 7 0 0 0,4 7 0 0 0,0 6 0 0 0,3 8 0 0 0,5 5 0 0 0,4 1 0 0 0,-1-1 0 0 0,-5-2 0 0 0,-5-1 0 0 0,-5-2 0 0 0,-3-1 0 0 0,2-6 0 0 0,7-2 0 0 0,0-10 0 0 0,-2-14 0 0 0,-3-11 0 0 0,-3-9 0 0 0,-1-7 0 0 0,-3-4 0 0 0,-1-2 0 0 0,0 0 0 0 0,0-1 0 0 0,-1-4 0 0 0,1-2 0 0 0,-1 1 0 0 0,1 2 0 0 0,5 7 0 0 0,7 9 0 0 0,2 13 0 0 0,4 8 0 0 0,-2 10 0 0 0,-3 7 0 0 0,1 2 0 0 0,-1 2 0 0 0,2 4 0 0 0,-2 2 0 0 0,-2 2 0 0 0,-4 2 0 0 0,3-6 0 0 0,4-5 0 0 0,1-13 0 0 0,-3-12 0 0 0,2-11 0 0 0,-2-13 0 0 0,3-12 0 0 0,-1-5 0 0 0,2 1 0 0 0,4-3 0 0 0,-2 1 0 0 0,-3 4 0 0 0,0 3 0 0 0,3 9 0 0 0,-1 5 0 0 0,2 6 0 0 0,2 7 0 0 0,4 5 0 0 0,2 4 0 0 0,-3 14 0 0 0,0 10 0 0 0,-5 12 0 0 0,-5 7 0 0 0,-5 1 0 0 0,1-6 0 0 0,-1-4 0 0 0,-2-1 0 0 0,3 0 0 0 0,0 0 0 0 0,-2-5 0 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36"/>
    </inkml:context>
    <inkml:brush xml:id="br0">
      <inkml:brushProperty name="width" value="0.1" units="cm"/>
      <inkml:brushProperty name="height" value="0.1" units="cm"/>
      <inkml:brushProperty name="color" value="#E71224"/>
    </inkml:brush>
  </inkml:definitions>
  <inkml:trace contextRef="#ctx0" brushRef="#br0">11987 6577 16383 0 0,'0'-6'0'0'0,"-6"-6"0"0"0,-6-2 0 0 0,-2-3 0 0 0,-3 1 0 0 0,-5 3 0 0 0,-3 4 0 0 0,-3 3 0 0 0,-2 3 0 0 0,-1 2 0 0 0,-1 1 0 0 0,0 1 0 0 0,5 5 0 0 0,8 7 0 0 0,6 6 0 0 0,7 6 0 0 0,3 4 0 0 0,2 2 0 0 0,2 1 0 0 0,0 0 0 0 0,1 1 0 0 0,-1-1 0 0 0,0 0 0 0 0,-1-1 0 0 0,6-5 0 0 0,1-1 0 0 0,0-1 0 0 0,3 2 0 0 0,1 1 0 0 0,-2 2 0 0 0,3-5 0 0 0,5-6 0 0 0,-1 0 0 0 0,2-4 0 0 0,-1 1 0 0 0,1-2 0 0 0,3 2 0 0 0,3-1 0 0 0,3-4 0 0 0,2-2 0 0 0,2-4 0 0 0,0-2 0 0 0,1-1 0 0 0,-1-1 0 0 0,1-1 0 0 0,0 0 0 0 0,-1 1 0 0 0,0-1 0 0 0,1 1 0 0 0,-7 0 0 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37"/>
    </inkml:context>
    <inkml:brush xml:id="br0">
      <inkml:brushProperty name="width" value="0.1" units="cm"/>
      <inkml:brushProperty name="height" value="0.1" units="cm"/>
      <inkml:brushProperty name="color" value="#E71224"/>
    </inkml:brush>
  </inkml:definitions>
  <inkml:trace contextRef="#ctx0" brushRef="#br0">11695 6760 16383 0 0,'0'6'0'0'0,"0"6"0"0"0,0 7 0 0 0,0 6 0 0 0,0 3 0 0 0,5-3 0 0 0,7-10 0 0 0,7-9 0 0 0,6-5 0 0 0,3-7 0 0 0,3-4 0 0 0,1-5 0 0 0,0-5 0 0 0,6 1 0 0 0,7 3 0 0 0,0 5 0 0 0,-6-1 0 0 0,-11-4 0 0 0,-4 0 0 0 0,-1 4 0 0 0,-5-2 0 0 0,-5-3 0 0 0,-5-5 0 0 0,-4-4 0 0 0,-2-2 0 0 0,-2-2 0 0 0,-1-2 0 0 0,0 1 0 0 0,0-1 0 0 0,1 0 0 0 0,-6 5 0 0 0,-2 3 0 0 0,-4-1 0 0 0,0-1 0 0 0,-4-1 0 0 0,-4 4 0 0 0,-5 5 0 0 0,-2 6 0 0 0,-2 6 0 0 0,-2 3 0 0 0,-1 2 0 0 0,0 2 0 0 0,0 0 0 0 0,0 0 0 0 0,6 0 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23"/>
    </inkml:context>
    <inkml:brush xml:id="br0">
      <inkml:brushProperty name="width" value="0.1" units="cm"/>
      <inkml:brushProperty name="height" value="0.1" units="cm"/>
      <inkml:brushProperty name="color" value="#E71224"/>
    </inkml:brush>
  </inkml:definitions>
  <inkml:trace contextRef="#ctx0" brushRef="#br0">9216 5614 16383 0 0,'0'6'0'0'0,"-6"6"0"0"0,-1 7 0 0 0,1 6 0 0 0,-5 3 0 0 0,-5 3 0 0 0,0 1 0 0 0,-3 0 0 0 0,2 0 0 0 0,-1 1 0 0 0,-3-1 0 0 0,2-1 0 0 0,4 1 0 0 0,5-1 0 0 0,4 0 0 0 0,3 0 0 0 0,2 0 0 0 0,1 0 0 0 0,1 1 0 0 0,0-1 0 0 0,0 0 0 0 0,-1 0 0 0 0,1 0 0 0 0,-1 0 0 0 0,0 0 0 0 0,0-5 0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24"/>
    </inkml:context>
    <inkml:brush xml:id="br0">
      <inkml:brushProperty name="width" value="0.1" units="cm"/>
      <inkml:brushProperty name="height" value="0.1" units="cm"/>
      <inkml:brushProperty name="color" value="#E71224"/>
    </inkml:brush>
  </inkml:definitions>
  <inkml:trace contextRef="#ctx0" brushRef="#br0">9049 5572 16383 0 0,'5'0'0'0'0,"7"5"0"0"0,7 2 0 0 0,6 5 0 0 0,-2 1 0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25"/>
    </inkml:context>
    <inkml:brush xml:id="br0">
      <inkml:brushProperty name="width" value="0.1" units="cm"/>
      <inkml:brushProperty name="height" value="0.1" units="cm"/>
      <inkml:brushProperty name="color" value="#E71224"/>
    </inkml:brush>
  </inkml:definitions>
  <inkml:trace contextRef="#ctx0" brushRef="#br0">8731 5953 16383 0 0,'6'0'0'0'0,"1"5"0"0"0,5 8 0 0 0,5 0 0 0 0,1 5 0 0 0,2-2 0 0 0,3-3 0 0 0,2-4 0 0 0,4 2 0 0 0,0-1 0 0 0,2-2 0 0 0,1 3 0 0 0,-1-1 0 0 0,1-2 0 0 0,0-2 0 0 0,-6-2 0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26"/>
    </inkml:context>
    <inkml:brush xml:id="br0">
      <inkml:brushProperty name="width" value="0.1" units="cm"/>
      <inkml:brushProperty name="height" value="0.1" units="cm"/>
      <inkml:brushProperty name="color" value="#E71224"/>
    </inkml:brush>
  </inkml:definitions>
  <inkml:trace contextRef="#ctx0" brushRef="#br0">9197 5759 16383 0 0,'0'6'0'0'0,"5"1"0"0"0,2 5 0 0 0,0 5 0 0 0,-2 6 0 0 0,-1 4 0 0 0,-1 3 0 0 0,-2 1 0 0 0,-1 1 0 0 0,0 0 0 0 0,0 0 0 0 0,0 0 0 0 0,0 0 0 0 0,-1 0 0 0 0,1-1 0 0 0,0 0 0 0 0,0 0 0 0 0,0 0 0 0 0,0 0 0 0 0,0 1 0 0 0,0-1 0 0 0,0-11 0 0 0,0-13 0 0 0,0-14 0 0 0,0-11 0 0 0,0-8 0 0 0,0-9 0 0 0,0-5 0 0 0,5-1 0 0 0,2 2 0 0 0,0-3 0 0 0,-1-6 0 0 0,3-4 0 0 0,0 0 0 0 0,-1 5 0 0 0,-2 4 0 0 0,-2 5 0 0 0,3 8 0 0 0,1 5 0 0 0,5 6 0 0 0,-1 1 0 0 0,3 3 0 0 0,5 5 0 0 0,4 9 0 0 0,3 5 0 0 0,2 7 0 0 0,-3 7 0 0 0,-7 5 0 0 0,-6 5 0 0 0,0 2 0 0 0,-3 2 0 0 0,-2 0 0 0 0,2 1 0 0 0,0-1 0 0 0,-2 0 0 0 0,-3 0 0 0 0,4-1 0 0 0,0 1 0 0 0,-2-1 0 0 0,4 0 0 0 0,0 0 0 0 0,-3 0 0 0 0,-1 0 0 0 0,-3-10 0 0 0,-2-15 0 0 0,-1-13 0 0 0,-1-16 0 0 0,0-9 0 0 0,4-5 0 0 0,3-7 0 0 0,-1-1 0 0 0,-1 3 0 0 0,4-4 0 0 0,1 2 0 0 0,3 3 0 0 0,5 2 0 0 0,5 4 0 0 0,4 7 0 0 0,2 8 0 0 0,2 8 0 0 0,-5 17 0 0 0,-6 12 0 0 0,-2 4 0 0 0,-3 8 0 0 0,-5 5 0 0 0,2 2 0 0 0,-2 0 0 0 0,-2-1 0 0 0,-3 0 0 0 0,-2-2 0 0 0,-1-1 0 0 0,-2 0 0 0 0,0-1 0 0 0,0 0 0 0 0,-1 0 0 0 0,1-6 0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27"/>
    </inkml:context>
    <inkml:brush xml:id="br0">
      <inkml:brushProperty name="width" value="0.1" units="cm"/>
      <inkml:brushProperty name="height" value="0.1" units="cm"/>
      <inkml:brushProperty name="color" value="#E71224"/>
    </inkml:brush>
  </inkml:definitions>
  <inkml:trace contextRef="#ctx0" brushRef="#br0">10086 5657 16383 0 0,'6'0'0'0'0,"1"5"0"0"0,-1 7 0 0 0,0 7 0 0 0,-2 6 0 0 0,-7-2 0 0 0,-8 1 0 0 0,-8 6 0 0 0,-5 4 0 0 0,-5 2 0 0 0,-2-1 0 0 0,4-1 0 0 0,2 0 0 0 0,-1-7 0 0 0,4 4 0 0 0,1 0 0 0 0,-2-3 0 0 0,4-3 0 0 0,-1-5 0 0 0,3 0 0 0 0,0 1 0 0 0,2 3 0 0 0,3 2 0 0 0,16-3 0 0 0,11-5 0 0 0,9-12 0 0 0,10-11 0 0 0,6-11 0 0 0,6-2 0 0 0,0-4 0 0 0,-2-3 0 0 0,2-3 0 0 0,-1 4 0 0 0,-4 0 0 0 0,-2-1 0 0 0,-4-1 0 0 0,-2-2 0 0 0,-6-1 0 0 0,-9-2 0 0 0,-6 1 0 0 0,-6-2 0 0 0,-4 1 0 0 0,-2-1 0 0 0,-1 1 0 0 0,-1 0 0 0 0,1-1 0 0 0,0 1 0 0 0,0 0 0 0 0,0 10 0 0 0,1 15 0 0 0,0 13 0 0 0,0 11 0 0 0,0 13 0 0 0,0 11 0 0 0,0 5 0 0 0,0 4 0 0 0,0-1 0 0 0,0 2 0 0 0,0 7 0 0 0,0 0 0 0 0,0 0 0 0 0,0-5 0 0 0,0-1 0 0 0,0 1 0 0 0,0-3 0 0 0,0 0 0 0 0,0-3 0 0 0,5-4 0 0 0,3-5 0 0 0,-2-4 0 0 0,5-7 0 0 0,0-4 0 0 0,-2 0 0 0 0,-2 1 0 0 0,2-4 0 0 0,1-5 0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28"/>
    </inkml:context>
    <inkml:brush xml:id="br0">
      <inkml:brushProperty name="width" value="0.1" units="cm"/>
      <inkml:brushProperty name="height" value="0.1" units="cm"/>
      <inkml:brushProperty name="color" value="#E71224"/>
    </inkml:brush>
  </inkml:definitions>
  <inkml:trace contextRef="#ctx0" brushRef="#br0">10485 5682 16383 0 0,'0'-5'0'0'0,"-5"-2"0"0"0,-2 6 0 0 0,-5 2 0 0 0,-6 7 0 0 0,0 8 0 0 0,4 5 0 0 0,3 6 0 0 0,-1 2 0 0 0,1 3 0 0 0,-2-5 0 0 0,0-2 0 0 0,3 1 0 0 0,3 1 0 0 0,3 6 0 0 0,-4-2 0 0 0,0-1 0 0 0,2-1 0 0 0,1 0 0 0 0,1 1 0 0 0,3 1 0 0 0,0-1 0 0 0,1 1 0 0 0,0 0 0 0 0,5-5 0 0 0,8-7 0 0 0,1-2 0 0 0,4-3 0 0 0,3-4 0 0 0,5-5 0 0 0,7-2 0 0 0,4-1 0 0 0,1-3 0 0 0,-1 1 0 0 0,-1-1 0 0 0,-2-5 0 0 0,-6-7 0 0 0,-3-6 0 0 0,-5-6 0 0 0,-7-4 0 0 0,-5-1 0 0 0,-4-2 0 0 0,-3-1 0 0 0,-1 1 0 0 0,-1 0 0 0 0,0-6 0 0 0,0-6 0 0 0,0-6 0 0 0,0-1 0 0 0,1 4 0 0 0,0 5 0 0 0,0 3 0 0 0,0 14 0 0 0,0 17 0 0 0,0 15 0 0 0,0 11 0 0 0,-6 8 0 0 0,-1 6 0 0 0,-5 6 0 0 0,-5-2 0 0 0,-1 4 0 0 0,4 4 0 0 0,3 1 0 0 0,-1 3 0 0 0,-4-1 0 0 0,1-3 0 0 0,-3-4 0 0 0,2-4 0 0 0,-1 3 0 0 0,1 6 0 0 0,-1-1 0 0 0,3 4 0 0 0,2 4 0 0 0,-1 4 0 0 0,2-3 0 0 0,-3-4 0 0 0,1-1 0 0 0,2-2 0 0 0,4-5 0 0 0,3-3 0 0 0,2-3 0 0 0,6-3 0 0 0,3-1 0 0 0,0 0 0 0 0,5-6 0 0 0,-1-1 0 0 0,4-6 0 0 0,4 0 0 0 0,0-3 0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29"/>
    </inkml:context>
    <inkml:brush xml:id="br0">
      <inkml:brushProperty name="width" value="0.1" units="cm"/>
      <inkml:brushProperty name="height" value="0.1" units="cm"/>
      <inkml:brushProperty name="color" value="#E71224"/>
    </inkml:brush>
  </inkml:definitions>
  <inkml:trace contextRef="#ctx0" brushRef="#br0">10843 5907 16383 0 0,'0'5'0'0'0,"5"2"0"0"0,2 5 0 0 0,0 6 0 0 0,-2 5 0 0 0,4-7 0 0 0,1-11 0 0 0,-2-12 0 0 0,-2-10 0 0 0,-3-7 0 0 0,0-5 0 0 0,-2-3 0 0 0,-1-1 0 0 0,0-1 0 0 0,-1 1 0 0 0,1 0 0 0 0,-6 6 0 0 0,-6 3 0 0 0,-8 4 0 0 0,-4 7 0 0 0,-5 4 0 0 0,-1 5 0 0 0,-2 8 0 0 0,-1 3 0 0 0,6 6 0 0 0,2 1 0 0 0,5 3 0 0 0,1-2 0 0 0,3 3 0 0 0,5 8 0 0 0,-1 6 0 0 0,-4 2 0 0 0,1 0 0 0 0,2 1 0 0 0,5-1 0 0 0,2-1 0 0 0,3-1 0 0 0,2 0 0 0 0,1-1 0 0 0,1 0 0 0 0,0 0 0 0 0,-1 0 0 0 0,1 0 0 0 0,-1 0 0 0 0,0 0 0 0 0,0 6 0 0 0,6 1 0 0 0,1 0 0 0 0,5-7 0 0 0,6-8 0 0 0,4-4 0 0 0,5-4 0 0 0,3 1 0 0 0,1-3 0 0 0,1-4 0 0 0,0-3 0 0 0,0-2 0 0 0,0-3 0 0 0,0-1 0 0 0,0 0 0 0 0,-1-1 0 0 0,0 1 0 0 0,0-6 0 0 0,0-2 0 0 0,0 1 0 0 0,0 2 0 0 0,-5-4 0 0 0,-2-6 0 0 0,6-5 0 0 0,-3 0 0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13T14:17:27.130"/>
    </inkml:context>
    <inkml:brush xml:id="br0">
      <inkml:brushProperty name="width" value="0.1" units="cm"/>
      <inkml:brushProperty name="height" value="0.1" units="cm"/>
      <inkml:brushProperty name="color" value="#E71224"/>
    </inkml:brush>
  </inkml:definitions>
  <inkml:trace contextRef="#ctx0" brushRef="#br0">11414 5699 16383 0 0,'-5'0'0'0'0,"-7"0"0"0"0,-2 5 0 0 0,2 8 0 0 0,-3 0 0 0 0,-3 5 0 0 0,-5-2 0 0 0,2 2 0 0 0,5 4 0 0 0,4 3 0 0 0,0-3 0 0 0,1 0 0 0 0,-2 2 0 0 0,1 2 0 0 0,2 2 0 0 0,-2 1 0 0 0,-5-4 0 0 0,1-1 0 0 0,-2-4 0 0 0,2-1 0 0 0,3 2 0 0 0,5 2 0 0 0,3 4 0 0 0,2 1 0 0 0,3 2 0 0 0,5 1 0 0 0,8-5 0 0 0,2-2 0 0 0,3-4 0 0 0,4-6 0 0 0,3-6 0 0 0,4-3 0 0 0,1-3 0 0 0,1-2 0 0 0,1-1 0 0 0,0 0 0 0 0,0 0 0 0 0,-1 0 0 0 0,1 0 0 0 0,5 1 0 0 0,6-6 0 0 0,2-1 0 0 0,-2-5 0 0 0,-2-6 0 0 0,-9-4 0 0 0,-10-5 0 0 0,-8-3 0 0 0,-7-1 0 0 0,-4-1 0 0 0,-3 0 0 0 0,-2 0 0 0 0,0 0 0 0 0,1 0 0 0 0,-1 1 0 0 0,-4-1 0 0 0,-2 1 0 0 0,1 0 0 0 0,-4 0 0 0 0,1 0 0 0 0,-5 5 0 0 0,2 2 0 0 0,-4 5 0 0 0,-3 5 0 0 0,-4 6 0 0 0,-3 4 0 0 0,-2 2 0 0 0,-2 2 0 0 0,-5 7 0 0 0,-3 1 0 0 0,0 5 0 0 0,2 0 0 0 0,1-2 0 0 0,8-3 0 0 0</inkml:trace>
</inkml:ink>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svg>
</file>

<file path=ppt/media/image50.png>
</file>

<file path=ppt/media/image51.png>
</file>

<file path=ppt/media/image52.png>
</file>

<file path=ppt/media/image53.svg>
</file>

<file path=ppt/media/image54.png>
</file>

<file path=ppt/media/image5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2F996-18F2-2EFB-C26C-D3BE5C7A23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1E4DDD49-693C-E517-E68D-50FC3BEB4B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31DE31F0-F95F-8BE6-F6EC-1D62AE8BF61C}"/>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5" name="Footer Placeholder 4">
            <a:extLst>
              <a:ext uri="{FF2B5EF4-FFF2-40B4-BE49-F238E27FC236}">
                <a16:creationId xmlns:a16="http://schemas.microsoft.com/office/drawing/2014/main" id="{87F5E962-E5C4-BAB8-99CA-60F9242D9C14}"/>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B2DDBDD-FD42-8ECC-B190-05C2CD642391}"/>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2069126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C66AF-BB96-3631-76DB-9C77404C6494}"/>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3EB8D0A1-5398-0A1F-14BC-741B483D4E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BC794341-F9C1-771A-057B-4F539805D5A2}"/>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5" name="Footer Placeholder 4">
            <a:extLst>
              <a:ext uri="{FF2B5EF4-FFF2-40B4-BE49-F238E27FC236}">
                <a16:creationId xmlns:a16="http://schemas.microsoft.com/office/drawing/2014/main" id="{6C4D4601-A1A8-E6F4-5770-E6177D81239A}"/>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3A6BA8E5-1F93-55F6-53DC-B298AD726023}"/>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85249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9F84C2-DFC0-4F5C-1AD0-CC1C419DBF4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29B99B33-85CF-CF73-B584-A359D800696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F7388535-EA5F-748D-F86C-A37EA2151526}"/>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5" name="Footer Placeholder 4">
            <a:extLst>
              <a:ext uri="{FF2B5EF4-FFF2-40B4-BE49-F238E27FC236}">
                <a16:creationId xmlns:a16="http://schemas.microsoft.com/office/drawing/2014/main" id="{8101D1CF-4BFB-C9E3-00BE-6B60328FAA41}"/>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F41D041A-1831-3DCA-E0CD-6EFF69717DE6}"/>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1435046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C380C-E09E-8F45-8300-6ADB5BB376E8}"/>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91A6B09-1122-4B4C-503B-7BCC0887A9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8D065DC3-3BC6-DB2B-A9E3-C1F3752BDFB3}"/>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5" name="Footer Placeholder 4">
            <a:extLst>
              <a:ext uri="{FF2B5EF4-FFF2-40B4-BE49-F238E27FC236}">
                <a16:creationId xmlns:a16="http://schemas.microsoft.com/office/drawing/2014/main" id="{FAC1AB01-7AC6-5DA7-B2C2-A2B72AD47F0A}"/>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28A37A4C-4DF1-80DB-0AF0-A8FC1BC79A97}"/>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1350091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B4ABE-620C-77E6-24DE-CF73184D75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C8FD9300-B7CB-AF3E-88CF-D85AE9FE636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E9DD33-3DC9-1857-C913-69C97EB77BD1}"/>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5" name="Footer Placeholder 4">
            <a:extLst>
              <a:ext uri="{FF2B5EF4-FFF2-40B4-BE49-F238E27FC236}">
                <a16:creationId xmlns:a16="http://schemas.microsoft.com/office/drawing/2014/main" id="{1AFB5C4A-23F3-CDF6-C7B5-95C958F0262B}"/>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C8C076D6-542D-ACA2-9DE4-756986FCE414}"/>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2383961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38BDC-9AF2-3EE8-6E30-DA09BE57A16E}"/>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75C5B88D-E91A-5C42-ED51-9EAB8BAA46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110D9611-71A9-5397-28EA-008B2D23A5D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3FA493A8-2153-63B5-E7C6-A62F3DCB81D7}"/>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6" name="Footer Placeholder 5">
            <a:extLst>
              <a:ext uri="{FF2B5EF4-FFF2-40B4-BE49-F238E27FC236}">
                <a16:creationId xmlns:a16="http://schemas.microsoft.com/office/drawing/2014/main" id="{A95EEB5F-0D16-30A2-F9C3-D0B3879E7FCA}"/>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5CBCCCDC-4465-9746-9D95-36897763AA60}"/>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2109384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760B5-A212-567C-C5C0-28AC4C8B5D80}"/>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8C2205B9-E546-AB20-8C9B-60F1E68867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9EBD91-1F60-AB1B-1EC5-F7358C41B0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F3D416DB-AE2C-21A3-FC03-6A2CDF6404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AE6014-2FCF-3E26-FEF7-3F2A16DF104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43347F8E-FBC7-CB42-BA7F-4CC174289ACB}"/>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8" name="Footer Placeholder 7">
            <a:extLst>
              <a:ext uri="{FF2B5EF4-FFF2-40B4-BE49-F238E27FC236}">
                <a16:creationId xmlns:a16="http://schemas.microsoft.com/office/drawing/2014/main" id="{455630ED-AFD0-C31D-391D-3357FC3E7F86}"/>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2E65C45E-03B2-8283-93D0-D9AB1C5CCE90}"/>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381589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28E96-2BC4-026C-4D5F-0CC9D67C3BF5}"/>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EB103189-2CC4-54C7-604E-B56F4ACBA9D4}"/>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4" name="Footer Placeholder 3">
            <a:extLst>
              <a:ext uri="{FF2B5EF4-FFF2-40B4-BE49-F238E27FC236}">
                <a16:creationId xmlns:a16="http://schemas.microsoft.com/office/drawing/2014/main" id="{EAB1CB45-1978-AA12-AB24-0701102F7362}"/>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5C0B88C3-2895-D35C-82E3-1C16DB72A26E}"/>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35478058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DF97DA-3B10-5D9D-CF96-54290D672E9F}"/>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3" name="Footer Placeholder 2">
            <a:extLst>
              <a:ext uri="{FF2B5EF4-FFF2-40B4-BE49-F238E27FC236}">
                <a16:creationId xmlns:a16="http://schemas.microsoft.com/office/drawing/2014/main" id="{0A1D13B6-A9BE-A40F-461A-D4DBB530DF59}"/>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68CC122A-B5EC-507A-C363-F998CB931E35}"/>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2122376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1F429-613F-B0E8-EAA0-D1684DF7AC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9B9ABD3C-D75C-58D8-FD91-31DFF89230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3A33672D-3E35-A262-DF54-01B9F6DD3C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A6A6FE-3D75-3ACB-6425-206D42144B33}"/>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6" name="Footer Placeholder 5">
            <a:extLst>
              <a:ext uri="{FF2B5EF4-FFF2-40B4-BE49-F238E27FC236}">
                <a16:creationId xmlns:a16="http://schemas.microsoft.com/office/drawing/2014/main" id="{0F920ABE-129C-06BD-29D9-F5C6ED01CACF}"/>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2DD52140-D8BC-047B-79A2-190D5AF5F013}"/>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1890216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130A3-FBA3-DC86-FA33-DC046BAFB6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9ADCF99E-0F2A-BFE6-1842-82D07E1CBA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AEDC31CF-20AA-77B2-F619-F497837E16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A157F5-9DC8-46A6-DB56-AFA2229BA357}"/>
              </a:ext>
            </a:extLst>
          </p:cNvPr>
          <p:cNvSpPr>
            <a:spLocks noGrp="1"/>
          </p:cNvSpPr>
          <p:nvPr>
            <p:ph type="dt" sz="half" idx="10"/>
          </p:nvPr>
        </p:nvSpPr>
        <p:spPr/>
        <p:txBody>
          <a:bodyPr/>
          <a:lstStyle/>
          <a:p>
            <a:fld id="{F1D68A2A-78C1-44D3-9A85-E5517AD200E5}" type="datetimeFigureOut">
              <a:rPr lang="en-SG" smtClean="0"/>
              <a:t>15/12/2025</a:t>
            </a:fld>
            <a:endParaRPr lang="en-SG"/>
          </a:p>
        </p:txBody>
      </p:sp>
      <p:sp>
        <p:nvSpPr>
          <p:cNvPr id="6" name="Footer Placeholder 5">
            <a:extLst>
              <a:ext uri="{FF2B5EF4-FFF2-40B4-BE49-F238E27FC236}">
                <a16:creationId xmlns:a16="http://schemas.microsoft.com/office/drawing/2014/main" id="{56B47587-04FE-A6F1-618B-461FFD669025}"/>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3BF63619-1C84-6612-E055-28B5C2F4D89E}"/>
              </a:ext>
            </a:extLst>
          </p:cNvPr>
          <p:cNvSpPr>
            <a:spLocks noGrp="1"/>
          </p:cNvSpPr>
          <p:nvPr>
            <p:ph type="sldNum" sz="quarter" idx="12"/>
          </p:nvPr>
        </p:nvSpPr>
        <p:spPr/>
        <p:txBody>
          <a:bodyPr/>
          <a:lstStyle/>
          <a:p>
            <a:fld id="{691B2F46-04D6-444E-8430-7062A1249973}" type="slidenum">
              <a:rPr lang="en-SG" smtClean="0"/>
              <a:t>‹#›</a:t>
            </a:fld>
            <a:endParaRPr lang="en-SG"/>
          </a:p>
        </p:txBody>
      </p:sp>
    </p:spTree>
    <p:extLst>
      <p:ext uri="{BB962C8B-B14F-4D97-AF65-F5344CB8AC3E}">
        <p14:creationId xmlns:p14="http://schemas.microsoft.com/office/powerpoint/2010/main" val="1039914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333075-213C-73F7-EA27-AF8BB4F221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A4301A51-1990-BEE6-D69C-116FD73286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81C8CE91-EDB6-78FA-BB1D-5559E99EB7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1D68A2A-78C1-44D3-9A85-E5517AD200E5}" type="datetimeFigureOut">
              <a:rPr lang="en-SG" smtClean="0"/>
              <a:t>15/12/2025</a:t>
            </a:fld>
            <a:endParaRPr lang="en-SG"/>
          </a:p>
        </p:txBody>
      </p:sp>
      <p:sp>
        <p:nvSpPr>
          <p:cNvPr id="5" name="Footer Placeholder 4">
            <a:extLst>
              <a:ext uri="{FF2B5EF4-FFF2-40B4-BE49-F238E27FC236}">
                <a16:creationId xmlns:a16="http://schemas.microsoft.com/office/drawing/2014/main" id="{6E49C03C-5502-DEB4-5487-4C5EBE6E30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SG"/>
          </a:p>
        </p:txBody>
      </p:sp>
      <p:sp>
        <p:nvSpPr>
          <p:cNvPr id="6" name="Slide Number Placeholder 5">
            <a:extLst>
              <a:ext uri="{FF2B5EF4-FFF2-40B4-BE49-F238E27FC236}">
                <a16:creationId xmlns:a16="http://schemas.microsoft.com/office/drawing/2014/main" id="{3B05C9D0-FB5A-F4C0-6AEB-D82C5EB881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91B2F46-04D6-444E-8430-7062A1249973}" type="slidenum">
              <a:rPr lang="en-SG" smtClean="0"/>
              <a:t>‹#›</a:t>
            </a:fld>
            <a:endParaRPr lang="en-SG"/>
          </a:p>
        </p:txBody>
      </p:sp>
    </p:spTree>
    <p:extLst>
      <p:ext uri="{BB962C8B-B14F-4D97-AF65-F5344CB8AC3E}">
        <p14:creationId xmlns:p14="http://schemas.microsoft.com/office/powerpoint/2010/main" val="19276080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3.sv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3" Type="http://schemas.openxmlformats.org/officeDocument/2006/relationships/image" Target="../media/image18.png"/><Relationship Id="rId18" Type="http://schemas.openxmlformats.org/officeDocument/2006/relationships/customXml" Target="../ink/ink9.xml"/><Relationship Id="rId26" Type="http://schemas.openxmlformats.org/officeDocument/2006/relationships/customXml" Target="../ink/ink13.xml"/><Relationship Id="rId3" Type="http://schemas.openxmlformats.org/officeDocument/2006/relationships/image" Target="../media/image13.png"/><Relationship Id="rId21" Type="http://schemas.openxmlformats.org/officeDocument/2006/relationships/image" Target="../media/image22.png"/><Relationship Id="rId34" Type="http://schemas.openxmlformats.org/officeDocument/2006/relationships/image" Target="../media/image29.png"/><Relationship Id="rId7" Type="http://schemas.openxmlformats.org/officeDocument/2006/relationships/image" Target="../media/image15.png"/><Relationship Id="rId12" Type="http://schemas.openxmlformats.org/officeDocument/2006/relationships/customXml" Target="../ink/ink6.xml"/><Relationship Id="rId17" Type="http://schemas.openxmlformats.org/officeDocument/2006/relationships/image" Target="../media/image20.png"/><Relationship Id="rId25" Type="http://schemas.openxmlformats.org/officeDocument/2006/relationships/image" Target="../media/image24.png"/><Relationship Id="rId33" Type="http://schemas.openxmlformats.org/officeDocument/2006/relationships/image" Target="../media/image28.png"/><Relationship Id="rId2" Type="http://schemas.openxmlformats.org/officeDocument/2006/relationships/customXml" Target="../ink/ink1.xml"/><Relationship Id="rId16" Type="http://schemas.openxmlformats.org/officeDocument/2006/relationships/customXml" Target="../ink/ink8.xml"/><Relationship Id="rId20" Type="http://schemas.openxmlformats.org/officeDocument/2006/relationships/customXml" Target="../ink/ink10.xml"/><Relationship Id="rId29"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customXml" Target="../ink/ink3.xml"/><Relationship Id="rId11" Type="http://schemas.openxmlformats.org/officeDocument/2006/relationships/image" Target="../media/image17.png"/><Relationship Id="rId24" Type="http://schemas.openxmlformats.org/officeDocument/2006/relationships/customXml" Target="../ink/ink12.xml"/><Relationship Id="rId32" Type="http://schemas.openxmlformats.org/officeDocument/2006/relationships/customXml" Target="../ink/ink16.xml"/><Relationship Id="rId5" Type="http://schemas.openxmlformats.org/officeDocument/2006/relationships/image" Target="../media/image14.png"/><Relationship Id="rId15" Type="http://schemas.openxmlformats.org/officeDocument/2006/relationships/image" Target="../media/image19.png"/><Relationship Id="rId23" Type="http://schemas.openxmlformats.org/officeDocument/2006/relationships/image" Target="../media/image23.png"/><Relationship Id="rId28" Type="http://schemas.openxmlformats.org/officeDocument/2006/relationships/customXml" Target="../ink/ink14.xml"/><Relationship Id="rId10" Type="http://schemas.openxmlformats.org/officeDocument/2006/relationships/customXml" Target="../ink/ink5.xml"/><Relationship Id="rId19" Type="http://schemas.openxmlformats.org/officeDocument/2006/relationships/image" Target="../media/image21.png"/><Relationship Id="rId31" Type="http://schemas.openxmlformats.org/officeDocument/2006/relationships/image" Target="../media/image27.png"/><Relationship Id="rId4" Type="http://schemas.openxmlformats.org/officeDocument/2006/relationships/customXml" Target="../ink/ink2.xml"/><Relationship Id="rId9" Type="http://schemas.openxmlformats.org/officeDocument/2006/relationships/image" Target="../media/image16.png"/><Relationship Id="rId14" Type="http://schemas.openxmlformats.org/officeDocument/2006/relationships/customXml" Target="../ink/ink7.xml"/><Relationship Id="rId22" Type="http://schemas.openxmlformats.org/officeDocument/2006/relationships/customXml" Target="../ink/ink11.xml"/><Relationship Id="rId27" Type="http://schemas.openxmlformats.org/officeDocument/2006/relationships/image" Target="../media/image25.png"/><Relationship Id="rId30" Type="http://schemas.openxmlformats.org/officeDocument/2006/relationships/customXml" Target="../ink/ink15.xml"/><Relationship Id="rId8" Type="http://schemas.openxmlformats.org/officeDocument/2006/relationships/customXml" Target="../ink/ink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69C80C-8B73-8A92-CCF1-95258F60F2FA}"/>
              </a:ext>
            </a:extLst>
          </p:cNvPr>
          <p:cNvSpPr>
            <a:spLocks noGrp="1"/>
          </p:cNvSpPr>
          <p:nvPr>
            <p:ph type="ctrTitle"/>
          </p:nvPr>
        </p:nvSpPr>
        <p:spPr>
          <a:xfrm>
            <a:off x="599609" y="679731"/>
            <a:ext cx="4171994" cy="3736540"/>
          </a:xfrm>
        </p:spPr>
        <p:txBody>
          <a:bodyPr>
            <a:normAutofit/>
          </a:bodyPr>
          <a:lstStyle/>
          <a:p>
            <a:pPr algn="l"/>
            <a:r>
              <a:rPr lang="en-SG">
                <a:solidFill>
                  <a:schemeClr val="bg1"/>
                </a:solidFill>
                <a:latin typeface="Franklin Gothic"/>
              </a:rPr>
              <a:t>Project Proposal</a:t>
            </a:r>
          </a:p>
        </p:txBody>
      </p:sp>
      <p:sp>
        <p:nvSpPr>
          <p:cNvPr id="3" name="Subtitle 2">
            <a:extLst>
              <a:ext uri="{FF2B5EF4-FFF2-40B4-BE49-F238E27FC236}">
                <a16:creationId xmlns:a16="http://schemas.microsoft.com/office/drawing/2014/main" id="{147C787B-69E0-C5C3-C98F-6FEA03BF2DA5}"/>
              </a:ext>
            </a:extLst>
          </p:cNvPr>
          <p:cNvSpPr>
            <a:spLocks noGrp="1"/>
          </p:cNvSpPr>
          <p:nvPr>
            <p:ph type="subTitle" idx="1"/>
          </p:nvPr>
        </p:nvSpPr>
        <p:spPr>
          <a:xfrm>
            <a:off x="599609" y="4299208"/>
            <a:ext cx="3887514" cy="1045941"/>
          </a:xfrm>
        </p:spPr>
        <p:txBody>
          <a:bodyPr vert="horz" lIns="91440" tIns="45720" rIns="91440" bIns="45720" rtlCol="0" anchor="t">
            <a:normAutofit/>
          </a:bodyPr>
          <a:lstStyle/>
          <a:p>
            <a:pPr algn="l"/>
            <a:r>
              <a:rPr lang="en-SG" sz="1600">
                <a:solidFill>
                  <a:schemeClr val="bg1"/>
                </a:solidFill>
              </a:rPr>
              <a:t>By Winson, Aryan, Mervyn, Kennard</a:t>
            </a:r>
          </a:p>
        </p:txBody>
      </p:sp>
      <p:grpSp>
        <p:nvGrpSpPr>
          <p:cNvPr id="17" name="Group 16">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2" name="Straight Connector 11">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tore front with a sign on the window&#10;&#10;AI-generated content may be incorrect.">
            <a:extLst>
              <a:ext uri="{FF2B5EF4-FFF2-40B4-BE49-F238E27FC236}">
                <a16:creationId xmlns:a16="http://schemas.microsoft.com/office/drawing/2014/main" id="{18BD91DE-950D-D796-0B0A-5B6C3C31A799}"/>
              </a:ext>
            </a:extLst>
          </p:cNvPr>
          <p:cNvPicPr>
            <a:picLocks noChangeAspect="1"/>
          </p:cNvPicPr>
          <p:nvPr/>
        </p:nvPicPr>
        <p:blipFill>
          <a:blip r:embed="rId2"/>
          <a:stretch>
            <a:fillRect/>
          </a:stretch>
        </p:blipFill>
        <p:spPr>
          <a:xfrm>
            <a:off x="6565072" y="557360"/>
            <a:ext cx="3759829" cy="5632704"/>
          </a:xfrm>
          <a:prstGeom prst="rect">
            <a:avLst/>
          </a:prstGeom>
        </p:spPr>
      </p:pic>
    </p:spTree>
    <p:extLst>
      <p:ext uri="{BB962C8B-B14F-4D97-AF65-F5344CB8AC3E}">
        <p14:creationId xmlns:p14="http://schemas.microsoft.com/office/powerpoint/2010/main" val="2888498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2A0B61-FD2A-032A-1CFB-7C43FCC68090}"/>
              </a:ext>
            </a:extLst>
          </p:cNvPr>
          <p:cNvSpPr>
            <a:spLocks noGrp="1"/>
          </p:cNvSpPr>
          <p:nvPr>
            <p:ph type="title"/>
          </p:nvPr>
        </p:nvSpPr>
        <p:spPr>
          <a:xfrm>
            <a:off x="630936" y="640823"/>
            <a:ext cx="3419856" cy="5583148"/>
          </a:xfrm>
        </p:spPr>
        <p:txBody>
          <a:bodyPr anchor="ctr">
            <a:normAutofit/>
          </a:bodyPr>
          <a:lstStyle/>
          <a:p>
            <a:r>
              <a:rPr lang="en-US" sz="5400" b="1">
                <a:solidFill>
                  <a:schemeClr val="bg1"/>
                </a:solidFill>
              </a:rPr>
              <a:t>ENDING OF E-LEARNING</a:t>
            </a:r>
          </a:p>
        </p:txBody>
      </p:sp>
      <p:sp>
        <p:nvSpPr>
          <p:cNvPr id="13"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sX0" fmla="*/ 0 w 18288"/>
              <a:gd name="csY0" fmla="*/ 0 h 5590381"/>
              <a:gd name="csX1" fmla="*/ 18288 w 18288"/>
              <a:gd name="csY1" fmla="*/ 0 h 5590381"/>
              <a:gd name="csX2" fmla="*/ 18288 w 18288"/>
              <a:gd name="csY2" fmla="*/ 754701 h 5590381"/>
              <a:gd name="csX3" fmla="*/ 18288 w 18288"/>
              <a:gd name="csY3" fmla="*/ 1565307 h 5590381"/>
              <a:gd name="csX4" fmla="*/ 18288 w 18288"/>
              <a:gd name="csY4" fmla="*/ 2152297 h 5590381"/>
              <a:gd name="csX5" fmla="*/ 18288 w 18288"/>
              <a:gd name="csY5" fmla="*/ 2906998 h 5590381"/>
              <a:gd name="csX6" fmla="*/ 18288 w 18288"/>
              <a:gd name="csY6" fmla="*/ 3549892 h 5590381"/>
              <a:gd name="csX7" fmla="*/ 18288 w 18288"/>
              <a:gd name="csY7" fmla="*/ 4080978 h 5590381"/>
              <a:gd name="csX8" fmla="*/ 18288 w 18288"/>
              <a:gd name="csY8" fmla="*/ 4835680 h 5590381"/>
              <a:gd name="csX9" fmla="*/ 18288 w 18288"/>
              <a:gd name="csY9" fmla="*/ 5590381 h 5590381"/>
              <a:gd name="csX10" fmla="*/ 0 w 18288"/>
              <a:gd name="csY10" fmla="*/ 5590381 h 5590381"/>
              <a:gd name="csX11" fmla="*/ 0 w 18288"/>
              <a:gd name="csY11" fmla="*/ 4835680 h 5590381"/>
              <a:gd name="csX12" fmla="*/ 0 w 18288"/>
              <a:gd name="csY12" fmla="*/ 4304593 h 5590381"/>
              <a:gd name="csX13" fmla="*/ 0 w 18288"/>
              <a:gd name="csY13" fmla="*/ 3773507 h 5590381"/>
              <a:gd name="csX14" fmla="*/ 0 w 18288"/>
              <a:gd name="csY14" fmla="*/ 3186517 h 5590381"/>
              <a:gd name="csX15" fmla="*/ 0 w 18288"/>
              <a:gd name="csY15" fmla="*/ 2487720 h 5590381"/>
              <a:gd name="csX16" fmla="*/ 0 w 18288"/>
              <a:gd name="csY16" fmla="*/ 1956633 h 5590381"/>
              <a:gd name="csX17" fmla="*/ 0 w 18288"/>
              <a:gd name="csY17" fmla="*/ 1425547 h 5590381"/>
              <a:gd name="csX18" fmla="*/ 0 w 18288"/>
              <a:gd name="csY18" fmla="*/ 614942 h 5590381"/>
              <a:gd name="csX19" fmla="*/ 0 w 18288"/>
              <a:gd name="csY19" fmla="*/ 0 h 55903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black silhouettes of people with a speech bubble and a thank you sign&#10;&#10;AI-generated content may be incorrect.">
            <a:extLst>
              <a:ext uri="{FF2B5EF4-FFF2-40B4-BE49-F238E27FC236}">
                <a16:creationId xmlns:a16="http://schemas.microsoft.com/office/drawing/2014/main" id="{F2ECF5EA-4E21-8633-A63E-FD606533BF64}"/>
              </a:ext>
            </a:extLst>
          </p:cNvPr>
          <p:cNvPicPr>
            <a:picLocks noChangeAspect="1"/>
          </p:cNvPicPr>
          <p:nvPr/>
        </p:nvPicPr>
        <p:blipFill>
          <a:blip r:embed="rId2"/>
          <a:stretch>
            <a:fillRect/>
          </a:stretch>
        </p:blipFill>
        <p:spPr>
          <a:xfrm>
            <a:off x="4654296" y="640035"/>
            <a:ext cx="6894576" cy="3895434"/>
          </a:xfrm>
          <a:prstGeom prst="rect">
            <a:avLst/>
          </a:prstGeom>
        </p:spPr>
      </p:pic>
      <p:sp>
        <p:nvSpPr>
          <p:cNvPr id="8" name="Content Placeholder 7">
            <a:extLst>
              <a:ext uri="{FF2B5EF4-FFF2-40B4-BE49-F238E27FC236}">
                <a16:creationId xmlns:a16="http://schemas.microsoft.com/office/drawing/2014/main" id="{1F1918B2-857A-C7CD-8D6B-3CCC104FC791}"/>
              </a:ext>
            </a:extLst>
          </p:cNvPr>
          <p:cNvSpPr>
            <a:spLocks noGrp="1"/>
          </p:cNvSpPr>
          <p:nvPr>
            <p:ph idx="1"/>
          </p:nvPr>
        </p:nvSpPr>
        <p:spPr>
          <a:xfrm>
            <a:off x="4654296" y="4798577"/>
            <a:ext cx="6894576" cy="1428487"/>
          </a:xfrm>
        </p:spPr>
        <p:txBody>
          <a:bodyPr anchor="t">
            <a:normAutofit/>
          </a:bodyPr>
          <a:lstStyle/>
          <a:p>
            <a:r>
              <a:rPr lang="en-US" sz="2200" b="1">
                <a:solidFill>
                  <a:schemeClr val="bg1"/>
                </a:solidFill>
              </a:rPr>
              <a:t>BOTH CHARACTERS SAY THANK YOU</a:t>
            </a:r>
            <a:endParaRPr lang="en-US" b="1">
              <a:solidFill>
                <a:schemeClr val="bg1"/>
              </a:solidFill>
            </a:endParaRPr>
          </a:p>
          <a:p>
            <a:r>
              <a:rPr lang="en-US" sz="2200" b="1">
                <a:solidFill>
                  <a:schemeClr val="bg1"/>
                </a:solidFill>
              </a:rPr>
              <a:t>BACK BUTTON TO RESTART TO FIRST PAGE</a:t>
            </a:r>
          </a:p>
          <a:p>
            <a:r>
              <a:rPr lang="en-US" sz="2200" b="1">
                <a:solidFill>
                  <a:schemeClr val="bg1"/>
                </a:solidFill>
              </a:rPr>
              <a:t>PRESS ON SCREEN TO GO TO QUIZ</a:t>
            </a:r>
          </a:p>
        </p:txBody>
      </p:sp>
    </p:spTree>
    <p:extLst>
      <p:ext uri="{BB962C8B-B14F-4D97-AF65-F5344CB8AC3E}">
        <p14:creationId xmlns:p14="http://schemas.microsoft.com/office/powerpoint/2010/main" val="2998392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6058CE-4656-4FE7-0559-F3C3B0192849}"/>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HOW WILL IT BENEFIT?</a:t>
            </a:r>
          </a:p>
        </p:txBody>
      </p:sp>
      <p:graphicFrame>
        <p:nvGraphicFramePr>
          <p:cNvPr id="5" name="Content Placeholder 2">
            <a:extLst>
              <a:ext uri="{FF2B5EF4-FFF2-40B4-BE49-F238E27FC236}">
                <a16:creationId xmlns:a16="http://schemas.microsoft.com/office/drawing/2014/main" id="{87088FD5-8328-6857-01F2-8C2E490FB685}"/>
              </a:ext>
            </a:extLst>
          </p:cNvPr>
          <p:cNvGraphicFramePr>
            <a:graphicFrameLocks noGrp="1"/>
          </p:cNvGraphicFramePr>
          <p:nvPr>
            <p:ph idx="1"/>
            <p:extLst>
              <p:ext uri="{D42A27DB-BD31-4B8C-83A1-F6EECF244321}">
                <p14:modId xmlns:p14="http://schemas.microsoft.com/office/powerpoint/2010/main" val="2289663890"/>
              </p:ext>
            </p:extLst>
          </p:nvPr>
        </p:nvGraphicFramePr>
        <p:xfrm>
          <a:off x="-252414" y="1339374"/>
          <a:ext cx="12687151" cy="58176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68398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 name="Arc 11">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23FC22-C95D-9A40-99EA-DD9F1331DBB6}"/>
              </a:ext>
            </a:extLst>
          </p:cNvPr>
          <p:cNvSpPr>
            <a:spLocks noGrp="1"/>
          </p:cNvSpPr>
          <p:nvPr>
            <p:ph type="title"/>
          </p:nvPr>
        </p:nvSpPr>
        <p:spPr>
          <a:xfrm>
            <a:off x="5894962" y="479493"/>
            <a:ext cx="5458838" cy="1325563"/>
          </a:xfrm>
        </p:spPr>
        <p:txBody>
          <a:bodyPr>
            <a:normAutofit/>
          </a:bodyPr>
          <a:lstStyle/>
          <a:p>
            <a:r>
              <a:rPr lang="en-US"/>
              <a:t>Game</a:t>
            </a:r>
          </a:p>
        </p:txBody>
      </p:sp>
      <p:sp>
        <p:nvSpPr>
          <p:cNvPr id="14" name="Freeform: Shape 13">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Graphic 4" descr="Game controller">
            <a:extLst>
              <a:ext uri="{FF2B5EF4-FFF2-40B4-BE49-F238E27FC236}">
                <a16:creationId xmlns:a16="http://schemas.microsoft.com/office/drawing/2014/main" id="{D003D057-B54F-292D-27BD-E76473ECED7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3182" y="955437"/>
            <a:ext cx="4777381" cy="477738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Content Placeholder 2">
            <a:extLst>
              <a:ext uri="{FF2B5EF4-FFF2-40B4-BE49-F238E27FC236}">
                <a16:creationId xmlns:a16="http://schemas.microsoft.com/office/drawing/2014/main" id="{AD4D375E-1481-EF54-535E-E0FB47C2FF5A}"/>
              </a:ext>
            </a:extLst>
          </p:cNvPr>
          <p:cNvSpPr>
            <a:spLocks noGrp="1"/>
          </p:cNvSpPr>
          <p:nvPr>
            <p:ph idx="1"/>
          </p:nvPr>
        </p:nvSpPr>
        <p:spPr>
          <a:xfrm>
            <a:off x="5894962" y="1984443"/>
            <a:ext cx="5458838" cy="4192520"/>
          </a:xfrm>
        </p:spPr>
        <p:txBody>
          <a:bodyPr vert="horz" lIns="91440" tIns="45720" rIns="91440" bIns="45720" rtlCol="0" anchor="t">
            <a:normAutofit/>
          </a:bodyPr>
          <a:lstStyle/>
          <a:p>
            <a:r>
              <a:rPr lang="en-US"/>
              <a:t>It will consist of 3 different mazes and completing each one will give a discount</a:t>
            </a:r>
          </a:p>
        </p:txBody>
      </p:sp>
    </p:spTree>
    <p:extLst>
      <p:ext uri="{BB962C8B-B14F-4D97-AF65-F5344CB8AC3E}">
        <p14:creationId xmlns:p14="http://schemas.microsoft.com/office/powerpoint/2010/main" val="2652288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6862B-E18C-8A9F-8C69-5EA54EC47358}"/>
              </a:ext>
            </a:extLst>
          </p:cNvPr>
          <p:cNvSpPr>
            <a:spLocks noGrp="1"/>
          </p:cNvSpPr>
          <p:nvPr>
            <p:ph type="title"/>
          </p:nvPr>
        </p:nvSpPr>
        <p:spPr/>
        <p:txBody>
          <a:bodyPr/>
          <a:lstStyle/>
          <a:p>
            <a:r>
              <a:rPr lang="en-US"/>
              <a:t>Discount </a:t>
            </a:r>
          </a:p>
        </p:txBody>
      </p:sp>
      <p:pic>
        <p:nvPicPr>
          <p:cNvPr id="6" name="Content Placeholder 5" descr="Maze 3 Exits Circle: Over 82 Royalty-Free Licensable Stock Illustrations &amp;  Drawings | Shutterstock">
            <a:extLst>
              <a:ext uri="{FF2B5EF4-FFF2-40B4-BE49-F238E27FC236}">
                <a16:creationId xmlns:a16="http://schemas.microsoft.com/office/drawing/2014/main" id="{7601D2BA-9F69-D0CF-1353-B2D33080F846}"/>
              </a:ext>
            </a:extLst>
          </p:cNvPr>
          <p:cNvPicPr>
            <a:picLocks noGrp="1" noChangeAspect="1"/>
          </p:cNvPicPr>
          <p:nvPr>
            <p:ph idx="1"/>
          </p:nvPr>
        </p:nvPicPr>
        <p:blipFill>
          <a:blip r:embed="rId2"/>
          <a:srcRect l="320" t="-1067" r="-321" b="11012"/>
          <a:stretch>
            <a:fillRect/>
          </a:stretch>
        </p:blipFill>
        <p:spPr>
          <a:xfrm>
            <a:off x="8794750" y="2134100"/>
            <a:ext cx="2476503" cy="2401765"/>
          </a:xfrm>
          <a:prstGeom prst="rect">
            <a:avLst/>
          </a:prstGeom>
        </p:spPr>
      </p:pic>
      <p:pic>
        <p:nvPicPr>
          <p:cNvPr id="7" name="Picture 6" descr="Sample maze used in computer simulations | Download Scientific Diagram">
            <a:extLst>
              <a:ext uri="{FF2B5EF4-FFF2-40B4-BE49-F238E27FC236}">
                <a16:creationId xmlns:a16="http://schemas.microsoft.com/office/drawing/2014/main" id="{50DBFB2A-D1C0-2052-072B-602112216AD9}"/>
              </a:ext>
            </a:extLst>
          </p:cNvPr>
          <p:cNvPicPr>
            <a:picLocks noChangeAspect="1"/>
          </p:cNvPicPr>
          <p:nvPr/>
        </p:nvPicPr>
        <p:blipFill>
          <a:blip r:embed="rId3"/>
          <a:stretch>
            <a:fillRect/>
          </a:stretch>
        </p:blipFill>
        <p:spPr>
          <a:xfrm>
            <a:off x="5132387" y="2360195"/>
            <a:ext cx="1935163" cy="1944688"/>
          </a:xfrm>
          <a:prstGeom prst="rect">
            <a:avLst/>
          </a:prstGeom>
        </p:spPr>
      </p:pic>
      <p:pic>
        <p:nvPicPr>
          <p:cNvPr id="8" name="Picture 7" descr="Sample maze used in computer simulations | Download Scientific Diagram">
            <a:extLst>
              <a:ext uri="{FF2B5EF4-FFF2-40B4-BE49-F238E27FC236}">
                <a16:creationId xmlns:a16="http://schemas.microsoft.com/office/drawing/2014/main" id="{6211CA06-44C5-3316-B4FF-AE0CECBFE2F3}"/>
              </a:ext>
            </a:extLst>
          </p:cNvPr>
          <p:cNvPicPr>
            <a:picLocks noChangeAspect="1"/>
          </p:cNvPicPr>
          <p:nvPr/>
        </p:nvPicPr>
        <p:blipFill>
          <a:blip r:embed="rId3"/>
          <a:stretch>
            <a:fillRect/>
          </a:stretch>
        </p:blipFill>
        <p:spPr>
          <a:xfrm rot="16200000">
            <a:off x="837477" y="2360195"/>
            <a:ext cx="1935163" cy="1944688"/>
          </a:xfrm>
          <a:prstGeom prst="rect">
            <a:avLst/>
          </a:prstGeom>
        </p:spPr>
      </p:pic>
      <p:sp>
        <p:nvSpPr>
          <p:cNvPr id="9" name="TextBox 8">
            <a:extLst>
              <a:ext uri="{FF2B5EF4-FFF2-40B4-BE49-F238E27FC236}">
                <a16:creationId xmlns:a16="http://schemas.microsoft.com/office/drawing/2014/main" id="{C7317C53-6661-0F6B-BC53-E36C2F607242}"/>
              </a:ext>
            </a:extLst>
          </p:cNvPr>
          <p:cNvSpPr txBox="1"/>
          <p:nvPr/>
        </p:nvSpPr>
        <p:spPr>
          <a:xfrm>
            <a:off x="999506" y="4539812"/>
            <a:ext cx="160514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15% discount</a:t>
            </a:r>
          </a:p>
        </p:txBody>
      </p:sp>
      <p:sp>
        <p:nvSpPr>
          <p:cNvPr id="10" name="TextBox 9">
            <a:extLst>
              <a:ext uri="{FF2B5EF4-FFF2-40B4-BE49-F238E27FC236}">
                <a16:creationId xmlns:a16="http://schemas.microsoft.com/office/drawing/2014/main" id="{32A400BB-22BB-4409-538D-3D10BD55D2C9}"/>
              </a:ext>
            </a:extLst>
          </p:cNvPr>
          <p:cNvSpPr txBox="1"/>
          <p:nvPr/>
        </p:nvSpPr>
        <p:spPr>
          <a:xfrm>
            <a:off x="5294415" y="4539812"/>
            <a:ext cx="160514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25% discount</a:t>
            </a:r>
          </a:p>
        </p:txBody>
      </p:sp>
      <p:sp>
        <p:nvSpPr>
          <p:cNvPr id="11" name="TextBox 10">
            <a:extLst>
              <a:ext uri="{FF2B5EF4-FFF2-40B4-BE49-F238E27FC236}">
                <a16:creationId xmlns:a16="http://schemas.microsoft.com/office/drawing/2014/main" id="{860355E5-7334-B7B7-B4D6-872B4253DB79}"/>
              </a:ext>
            </a:extLst>
          </p:cNvPr>
          <p:cNvSpPr txBox="1"/>
          <p:nvPr/>
        </p:nvSpPr>
        <p:spPr>
          <a:xfrm>
            <a:off x="9225642" y="4539811"/>
            <a:ext cx="160514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50% discount</a:t>
            </a:r>
          </a:p>
        </p:txBody>
      </p:sp>
    </p:spTree>
    <p:extLst>
      <p:ext uri="{BB962C8B-B14F-4D97-AF65-F5344CB8AC3E}">
        <p14:creationId xmlns:p14="http://schemas.microsoft.com/office/powerpoint/2010/main" val="20683001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9D130E9-EAB1-83A0-6E79-11685AAB23CE}"/>
              </a:ext>
            </a:extLst>
          </p:cNvPr>
          <p:cNvSpPr>
            <a:spLocks noGrp="1"/>
          </p:cNvSpPr>
          <p:nvPr>
            <p:ph type="title"/>
          </p:nvPr>
        </p:nvSpPr>
        <p:spPr>
          <a:xfrm>
            <a:off x="588924" y="919905"/>
            <a:ext cx="3616913" cy="6885896"/>
          </a:xfrm>
        </p:spPr>
        <p:txBody>
          <a:bodyPr vert="horz" lIns="91440" tIns="45720" rIns="91440" bIns="45720" rtlCol="0" anchor="b">
            <a:normAutofit/>
          </a:bodyPr>
          <a:lstStyle/>
          <a:p>
            <a:pPr algn="ctr"/>
            <a:r>
              <a:rPr lang="en-US" u="sng" kern="1200">
                <a:latin typeface="+mj-lt"/>
                <a:ea typeface="+mj-ea"/>
                <a:cs typeface="+mj-cs"/>
              </a:rPr>
              <a:t>Gameplay</a:t>
            </a:r>
            <a:br>
              <a:rPr lang="en-US" u="sng"/>
            </a:br>
            <a:br>
              <a:rPr lang="en-US" u="sng"/>
            </a:br>
            <a:r>
              <a:rPr lang="en-US" sz="3200"/>
              <a:t>- Complete maze within 1 minute</a:t>
            </a:r>
            <a:br>
              <a:rPr lang="en-US" sz="3200"/>
            </a:br>
            <a:br>
              <a:rPr lang="en-US" sz="3200"/>
            </a:br>
            <a:r>
              <a:rPr lang="en-US" sz="3200"/>
              <a:t>- Wall you can't touch</a:t>
            </a:r>
            <a:br>
              <a:rPr lang="en-US" u="sng"/>
            </a:br>
            <a:br>
              <a:rPr lang="en-US"/>
            </a:br>
            <a:br>
              <a:rPr lang="en-US"/>
            </a:br>
            <a:br>
              <a:rPr lang="en-US"/>
            </a:br>
            <a:br>
              <a:rPr lang="en-US"/>
            </a:br>
            <a:endParaRPr lang="en-US" kern="1200">
              <a:latin typeface="+mj-lt"/>
            </a:endParaRPr>
          </a:p>
        </p:txBody>
      </p:sp>
      <p:pic>
        <p:nvPicPr>
          <p:cNvPr id="4" name="Picture 3">
            <a:extLst>
              <a:ext uri="{FF2B5EF4-FFF2-40B4-BE49-F238E27FC236}">
                <a16:creationId xmlns:a16="http://schemas.microsoft.com/office/drawing/2014/main" id="{2147A8D0-6D0D-D838-A5B5-72D47CA16A94}"/>
              </a:ext>
            </a:extLst>
          </p:cNvPr>
          <p:cNvPicPr>
            <a:picLocks noChangeAspect="1"/>
          </p:cNvPicPr>
          <p:nvPr/>
        </p:nvPicPr>
        <p:blipFill>
          <a:blip r:embed="rId2"/>
          <a:stretch>
            <a:fillRect/>
          </a:stretch>
        </p:blipFill>
        <p:spPr>
          <a:xfrm>
            <a:off x="5895751" y="1274644"/>
            <a:ext cx="5708649" cy="4278736"/>
          </a:xfrm>
          <a:prstGeom prst="rect">
            <a:avLst/>
          </a:prstGeom>
        </p:spPr>
      </p:pic>
    </p:spTree>
    <p:extLst>
      <p:ext uri="{BB962C8B-B14F-4D97-AF65-F5344CB8AC3E}">
        <p14:creationId xmlns:p14="http://schemas.microsoft.com/office/powerpoint/2010/main" val="379793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9EE3C9-5965-5ED6-F210-AA98C3707B0D}"/>
              </a:ext>
            </a:extLst>
          </p:cNvPr>
          <p:cNvSpPr>
            <a:spLocks noGrp="1"/>
          </p:cNvSpPr>
          <p:nvPr>
            <p:ph type="title"/>
          </p:nvPr>
        </p:nvSpPr>
        <p:spPr>
          <a:xfrm>
            <a:off x="1033599" y="1581096"/>
            <a:ext cx="4036334" cy="4617452"/>
          </a:xfrm>
        </p:spPr>
        <p:txBody>
          <a:bodyPr vert="horz" lIns="91440" tIns="45720" rIns="91440" bIns="45720" rtlCol="0" anchor="t">
            <a:normAutofit/>
          </a:bodyPr>
          <a:lstStyle/>
          <a:p>
            <a:r>
              <a:rPr lang="en-US" sz="5400" kern="1200">
                <a:latin typeface="+mj-lt"/>
                <a:ea typeface="+mj-ea"/>
                <a:cs typeface="+mj-cs"/>
              </a:rPr>
              <a:t>If the player fails:</a:t>
            </a:r>
            <a:br>
              <a:rPr lang="en-US" sz="5400"/>
            </a:br>
            <a:r>
              <a:rPr lang="en-US" sz="3600"/>
              <a:t>you lose your discount from previous round </a:t>
            </a:r>
            <a:endParaRPr lang="en-US" sz="3600" kern="1200">
              <a:latin typeface="+mj-lt"/>
            </a:endParaRPr>
          </a:p>
        </p:txBody>
      </p:sp>
      <p:grpSp>
        <p:nvGrpSpPr>
          <p:cNvPr id="11" name="Group 10">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maze with text and a black rectangle&#10;&#10;AI-generated content may be incorrect.">
            <a:extLst>
              <a:ext uri="{FF2B5EF4-FFF2-40B4-BE49-F238E27FC236}">
                <a16:creationId xmlns:a16="http://schemas.microsoft.com/office/drawing/2014/main" id="{10C58F92-D584-C5CD-F506-D5A83E0848CB}"/>
              </a:ext>
            </a:extLst>
          </p:cNvPr>
          <p:cNvPicPr>
            <a:picLocks noChangeAspect="1"/>
          </p:cNvPicPr>
          <p:nvPr/>
        </p:nvPicPr>
        <p:blipFill>
          <a:blip r:embed="rId2"/>
          <a:stretch>
            <a:fillRect/>
          </a:stretch>
        </p:blipFill>
        <p:spPr>
          <a:xfrm>
            <a:off x="5922492" y="1323623"/>
            <a:ext cx="5536001" cy="4152000"/>
          </a:xfrm>
          <a:prstGeom prst="rect">
            <a:avLst/>
          </a:prstGeom>
        </p:spPr>
      </p:pic>
    </p:spTree>
    <p:extLst>
      <p:ext uri="{BB962C8B-B14F-4D97-AF65-F5344CB8AC3E}">
        <p14:creationId xmlns:p14="http://schemas.microsoft.com/office/powerpoint/2010/main" val="16878717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EA69DD7-2D53-6C15-6BF6-37896A682B03}"/>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C6DEE0-9BDE-72B9-6C4D-38B6B3B6969B}"/>
              </a:ext>
            </a:extLst>
          </p:cNvPr>
          <p:cNvSpPr>
            <a:spLocks noGrp="1"/>
          </p:cNvSpPr>
          <p:nvPr>
            <p:ph type="title"/>
          </p:nvPr>
        </p:nvSpPr>
        <p:spPr>
          <a:xfrm>
            <a:off x="1033599" y="1436717"/>
            <a:ext cx="4036334" cy="4440989"/>
          </a:xfrm>
        </p:spPr>
        <p:txBody>
          <a:bodyPr vert="horz" lIns="91440" tIns="45720" rIns="91440" bIns="45720" rtlCol="0" anchor="t">
            <a:normAutofit/>
          </a:bodyPr>
          <a:lstStyle/>
          <a:p>
            <a:r>
              <a:rPr lang="en-US" sz="5400" kern="1200">
                <a:latin typeface="+mj-lt"/>
                <a:ea typeface="+mj-ea"/>
                <a:cs typeface="+mj-cs"/>
              </a:rPr>
              <a:t>If the player wins:</a:t>
            </a:r>
            <a:br>
              <a:rPr lang="en-US" sz="5400"/>
            </a:br>
            <a:r>
              <a:rPr lang="en-US" sz="3600"/>
              <a:t>you carry on to next maze to get more discount</a:t>
            </a:r>
            <a:endParaRPr lang="en-US" sz="3600" kern="1200">
              <a:latin typeface="+mj-lt"/>
            </a:endParaRPr>
          </a:p>
        </p:txBody>
      </p:sp>
      <p:grpSp>
        <p:nvGrpSpPr>
          <p:cNvPr id="10"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maze with black text and white text&#10;&#10;AI-generated content may be incorrect.">
            <a:extLst>
              <a:ext uri="{FF2B5EF4-FFF2-40B4-BE49-F238E27FC236}">
                <a16:creationId xmlns:a16="http://schemas.microsoft.com/office/drawing/2014/main" id="{F9235FEE-92B8-4DD4-605D-BEB0358D7131}"/>
              </a:ext>
            </a:extLst>
          </p:cNvPr>
          <p:cNvPicPr>
            <a:picLocks noChangeAspect="1"/>
          </p:cNvPicPr>
          <p:nvPr/>
        </p:nvPicPr>
        <p:blipFill>
          <a:blip r:embed="rId2"/>
          <a:stretch>
            <a:fillRect/>
          </a:stretch>
        </p:blipFill>
        <p:spPr>
          <a:xfrm>
            <a:off x="5922492" y="1323623"/>
            <a:ext cx="5536001" cy="4152000"/>
          </a:xfrm>
          <a:prstGeom prst="rect">
            <a:avLst/>
          </a:prstGeom>
        </p:spPr>
      </p:pic>
    </p:spTree>
    <p:extLst>
      <p:ext uri="{BB962C8B-B14F-4D97-AF65-F5344CB8AC3E}">
        <p14:creationId xmlns:p14="http://schemas.microsoft.com/office/powerpoint/2010/main" val="1968101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ze with a solution&#10;&#10;AI-generated content may be incorrect.">
            <a:extLst>
              <a:ext uri="{FF2B5EF4-FFF2-40B4-BE49-F238E27FC236}">
                <a16:creationId xmlns:a16="http://schemas.microsoft.com/office/drawing/2014/main" id="{9B8ABDE4-7585-0445-3902-D621644B5F46}"/>
              </a:ext>
            </a:extLst>
          </p:cNvPr>
          <p:cNvPicPr>
            <a:picLocks noChangeAspect="1"/>
          </p:cNvPicPr>
          <p:nvPr/>
        </p:nvPicPr>
        <p:blipFill>
          <a:blip r:embed="rId2"/>
          <a:srcRect t="12722" r="-12" b="12421"/>
          <a:stretch>
            <a:fillRect/>
          </a:stretch>
        </p:blipFill>
        <p:spPr>
          <a:xfrm>
            <a:off x="-7397" y="787"/>
            <a:ext cx="12200187" cy="6857517"/>
          </a:xfrm>
          <a:prstGeom prst="rect">
            <a:avLst/>
          </a:prstGeom>
        </p:spPr>
      </p:pic>
      <p:pic>
        <p:nvPicPr>
          <p:cNvPr id="7" name="Picture 6" descr="A white and black text&#10;&#10;AI-generated content may be incorrect.">
            <a:extLst>
              <a:ext uri="{FF2B5EF4-FFF2-40B4-BE49-F238E27FC236}">
                <a16:creationId xmlns:a16="http://schemas.microsoft.com/office/drawing/2014/main" id="{02D37948-247F-C02C-23FB-0A6EF6FD9B19}"/>
              </a:ext>
            </a:extLst>
          </p:cNvPr>
          <p:cNvPicPr>
            <a:picLocks noChangeAspect="1"/>
          </p:cNvPicPr>
          <p:nvPr/>
        </p:nvPicPr>
        <p:blipFill>
          <a:blip r:embed="rId3"/>
          <a:stretch>
            <a:fillRect/>
          </a:stretch>
        </p:blipFill>
        <p:spPr>
          <a:xfrm>
            <a:off x="1524709" y="3750"/>
            <a:ext cx="9134474" cy="6850501"/>
          </a:xfrm>
          <a:prstGeom prst="rect">
            <a:avLst/>
          </a:prstGeom>
        </p:spPr>
      </p:pic>
    </p:spTree>
    <p:extLst>
      <p:ext uri="{BB962C8B-B14F-4D97-AF65-F5344CB8AC3E}">
        <p14:creationId xmlns:p14="http://schemas.microsoft.com/office/powerpoint/2010/main" val="19423564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Arc 13">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833EF0E-3645-3DE4-1D19-082CFA6D250F}"/>
              </a:ext>
            </a:extLst>
          </p:cNvPr>
          <p:cNvSpPr>
            <a:spLocks noGrp="1"/>
          </p:cNvSpPr>
          <p:nvPr>
            <p:ph type="title"/>
          </p:nvPr>
        </p:nvSpPr>
        <p:spPr>
          <a:xfrm>
            <a:off x="8153503" y="2628196"/>
            <a:ext cx="1264405" cy="1325563"/>
          </a:xfrm>
        </p:spPr>
        <p:txBody>
          <a:bodyPr>
            <a:normAutofit/>
          </a:bodyPr>
          <a:lstStyle/>
          <a:p>
            <a:r>
              <a:rPr lang="en-US" b="1"/>
              <a:t>Quiz</a:t>
            </a:r>
          </a:p>
        </p:txBody>
      </p:sp>
      <p:sp>
        <p:nvSpPr>
          <p:cNvPr id="16" name="Freeform: Shape 15">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Quiz - Free education icons">
            <a:extLst>
              <a:ext uri="{FF2B5EF4-FFF2-40B4-BE49-F238E27FC236}">
                <a16:creationId xmlns:a16="http://schemas.microsoft.com/office/drawing/2014/main" id="{9D58DC06-8AAE-B7C2-EB6E-E208D80FD23B}"/>
              </a:ext>
            </a:extLst>
          </p:cNvPr>
          <p:cNvPicPr>
            <a:picLocks noChangeAspect="1"/>
          </p:cNvPicPr>
          <p:nvPr/>
        </p:nvPicPr>
        <p:blipFill>
          <a:blip r:embed="rId2"/>
          <a:stretch>
            <a:fillRect/>
          </a:stretch>
        </p:blipFill>
        <p:spPr>
          <a:xfrm>
            <a:off x="703182" y="955437"/>
            <a:ext cx="4777381" cy="477738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Tree>
    <p:extLst>
      <p:ext uri="{BB962C8B-B14F-4D97-AF65-F5344CB8AC3E}">
        <p14:creationId xmlns:p14="http://schemas.microsoft.com/office/powerpoint/2010/main" val="3302873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AE5A14-96AC-2E1A-7B3C-31DF45B0898E}"/>
              </a:ext>
            </a:extLst>
          </p:cNvPr>
          <p:cNvSpPr>
            <a:spLocks noGrp="1"/>
          </p:cNvSpPr>
          <p:nvPr>
            <p:ph type="title"/>
          </p:nvPr>
        </p:nvSpPr>
        <p:spPr>
          <a:xfrm>
            <a:off x="630936" y="639520"/>
            <a:ext cx="3429000" cy="1719072"/>
          </a:xfrm>
        </p:spPr>
        <p:txBody>
          <a:bodyPr anchor="b">
            <a:normAutofit/>
          </a:bodyPr>
          <a:lstStyle/>
          <a:p>
            <a:r>
              <a:rPr lang="en-US" sz="5400"/>
              <a:t>First type of questions</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8C3C2F47-5E48-5486-AA5C-80590E0EBB62}"/>
              </a:ext>
            </a:extLst>
          </p:cNvPr>
          <p:cNvSpPr>
            <a:spLocks noGrp="1"/>
          </p:cNvSpPr>
          <p:nvPr>
            <p:ph idx="1"/>
          </p:nvPr>
        </p:nvSpPr>
        <p:spPr>
          <a:xfrm>
            <a:off x="630936" y="2807208"/>
            <a:ext cx="3429000" cy="3410712"/>
          </a:xfrm>
        </p:spPr>
        <p:txBody>
          <a:bodyPr anchor="t">
            <a:normAutofit/>
          </a:bodyPr>
          <a:lstStyle/>
          <a:p>
            <a:r>
              <a:rPr lang="en-US" sz="2200"/>
              <a:t>This would be survey based so that by the end of the quiz, the player would be recommended on which game they themselves want.</a:t>
            </a:r>
          </a:p>
        </p:txBody>
      </p:sp>
      <p:pic>
        <p:nvPicPr>
          <p:cNvPr id="4" name="Content Placeholder 3" descr="A screenshot of a video game&#10;&#10;AI-generated content may be incorrect.">
            <a:extLst>
              <a:ext uri="{FF2B5EF4-FFF2-40B4-BE49-F238E27FC236}">
                <a16:creationId xmlns:a16="http://schemas.microsoft.com/office/drawing/2014/main" id="{C54F2BD3-5DB2-9E2B-B127-F4F720B07CF7}"/>
              </a:ext>
            </a:extLst>
          </p:cNvPr>
          <p:cNvPicPr>
            <a:picLocks noChangeAspect="1"/>
          </p:cNvPicPr>
          <p:nvPr/>
        </p:nvPicPr>
        <p:blipFill>
          <a:blip r:embed="rId2"/>
          <a:stretch>
            <a:fillRect/>
          </a:stretch>
        </p:blipFill>
        <p:spPr>
          <a:xfrm>
            <a:off x="4654296" y="1478699"/>
            <a:ext cx="6903720" cy="3900601"/>
          </a:xfrm>
          <a:prstGeom prst="rect">
            <a:avLst/>
          </a:prstGeom>
        </p:spPr>
      </p:pic>
    </p:spTree>
    <p:extLst>
      <p:ext uri="{BB962C8B-B14F-4D97-AF65-F5344CB8AC3E}">
        <p14:creationId xmlns:p14="http://schemas.microsoft.com/office/powerpoint/2010/main" val="2161378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33B0A1-D7AD-E9D0-04FD-70ED0FE36823}"/>
              </a:ext>
            </a:extLst>
          </p:cNvPr>
          <p:cNvSpPr>
            <a:spLocks noGrp="1"/>
          </p:cNvSpPr>
          <p:nvPr>
            <p:ph type="title"/>
          </p:nvPr>
        </p:nvSpPr>
        <p:spPr>
          <a:xfrm>
            <a:off x="826396" y="586855"/>
            <a:ext cx="4230100" cy="3387497"/>
          </a:xfrm>
        </p:spPr>
        <p:txBody>
          <a:bodyPr anchor="b">
            <a:normAutofit/>
          </a:bodyPr>
          <a:lstStyle/>
          <a:p>
            <a:pPr algn="r"/>
            <a:r>
              <a:rPr lang="en-US" sz="4000">
                <a:solidFill>
                  <a:srgbClr val="FFFFFF"/>
                </a:solidFill>
              </a:rPr>
              <a:t>BACKGROUND:</a:t>
            </a:r>
          </a:p>
        </p:txBody>
      </p:sp>
      <p:sp>
        <p:nvSpPr>
          <p:cNvPr id="3" name="Content Placeholder 2">
            <a:extLst>
              <a:ext uri="{FF2B5EF4-FFF2-40B4-BE49-F238E27FC236}">
                <a16:creationId xmlns:a16="http://schemas.microsoft.com/office/drawing/2014/main" id="{92E032D5-A579-C763-CD53-88677C0D23B3}"/>
              </a:ext>
            </a:extLst>
          </p:cNvPr>
          <p:cNvSpPr>
            <a:spLocks noGrp="1"/>
          </p:cNvSpPr>
          <p:nvPr>
            <p:ph idx="1"/>
          </p:nvPr>
        </p:nvSpPr>
        <p:spPr>
          <a:xfrm>
            <a:off x="6402305" y="1019274"/>
            <a:ext cx="5377917" cy="5546047"/>
          </a:xfrm>
        </p:spPr>
        <p:txBody>
          <a:bodyPr vert="horz" lIns="91440" tIns="45720" rIns="91440" bIns="45720" rtlCol="0" anchor="ctr">
            <a:normAutofit/>
          </a:bodyPr>
          <a:lstStyle/>
          <a:p>
            <a:r>
              <a:rPr lang="en-US" sz="2000">
                <a:latin typeface="Arial"/>
                <a:cs typeface="Arial"/>
              </a:rPr>
              <a:t>Background: There is this company that is called </a:t>
            </a:r>
            <a:r>
              <a:rPr lang="en-US" sz="2000" err="1">
                <a:latin typeface="Arial"/>
                <a:cs typeface="Arial"/>
              </a:rPr>
              <a:t>Kentelligence</a:t>
            </a:r>
            <a:r>
              <a:rPr lang="en-US" sz="2000">
                <a:latin typeface="Arial"/>
                <a:cs typeface="Arial"/>
              </a:rPr>
              <a:t> games store, located in Ang Mo Kio Industrial Park 2. The company holds values like ensuring the customer leaves the store satisfied, the customer is always right, serving customers with a smile.</a:t>
            </a:r>
          </a:p>
          <a:p>
            <a:r>
              <a:rPr lang="en-US" sz="2000">
                <a:latin typeface="Arial"/>
                <a:cs typeface="Arial"/>
              </a:rPr>
              <a:t>This company was founded in 2012, It mainly sells console game CDs, including some video game related merchandise and </a:t>
            </a:r>
            <a:r>
              <a:rPr lang="en-US" sz="2000" err="1">
                <a:latin typeface="Arial"/>
                <a:cs typeface="Arial"/>
              </a:rPr>
              <a:t>funko</a:t>
            </a:r>
            <a:r>
              <a:rPr lang="en-US" sz="2000">
                <a:latin typeface="Arial"/>
                <a:cs typeface="Arial"/>
              </a:rPr>
              <a:t> pops.</a:t>
            </a:r>
            <a:br>
              <a:rPr lang="en-US" sz="2000"/>
            </a:br>
            <a:endParaRPr lang="en-US" sz="2000"/>
          </a:p>
        </p:txBody>
      </p:sp>
    </p:spTree>
    <p:extLst>
      <p:ext uri="{BB962C8B-B14F-4D97-AF65-F5344CB8AC3E}">
        <p14:creationId xmlns:p14="http://schemas.microsoft.com/office/powerpoint/2010/main" val="18881118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A2220B-9E1E-0E52-8CD2-5EE9F3FC8198}"/>
              </a:ext>
            </a:extLst>
          </p:cNvPr>
          <p:cNvSpPr>
            <a:spLocks noGrp="1"/>
          </p:cNvSpPr>
          <p:nvPr>
            <p:ph type="title"/>
          </p:nvPr>
        </p:nvSpPr>
        <p:spPr>
          <a:xfrm>
            <a:off x="630936" y="639520"/>
            <a:ext cx="3429000" cy="1719072"/>
          </a:xfrm>
        </p:spPr>
        <p:txBody>
          <a:bodyPr anchor="b">
            <a:normAutofit fontScale="90000"/>
          </a:bodyPr>
          <a:lstStyle/>
          <a:p>
            <a:r>
              <a:rPr lang="en-US" sz="5400"/>
              <a:t>Second type of questions</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6E464361-0245-DD52-8B13-CD403DD97754}"/>
              </a:ext>
            </a:extLst>
          </p:cNvPr>
          <p:cNvSpPr>
            <a:spLocks noGrp="1"/>
          </p:cNvSpPr>
          <p:nvPr>
            <p:ph idx="1"/>
          </p:nvPr>
        </p:nvSpPr>
        <p:spPr>
          <a:xfrm>
            <a:off x="630936" y="2807208"/>
            <a:ext cx="3429000" cy="3410712"/>
          </a:xfrm>
        </p:spPr>
        <p:txBody>
          <a:bodyPr anchor="t">
            <a:normAutofit fontScale="92500"/>
          </a:bodyPr>
          <a:lstStyle/>
          <a:p>
            <a:r>
              <a:rPr lang="en-US" sz="2200"/>
              <a:t>This would be to test the players knowledge, the reason why we need to do this is so that we can tell how good the player is in general for games. So if the player was new, it can recommend simpler games. However, if it's the opposite it can recommend games with more complicated mechanics.</a:t>
            </a:r>
          </a:p>
        </p:txBody>
      </p:sp>
      <p:pic>
        <p:nvPicPr>
          <p:cNvPr id="4" name="Content Placeholder 3" descr="A screenshot of a computer&#10;&#10;AI-generated content may be incorrect.">
            <a:extLst>
              <a:ext uri="{FF2B5EF4-FFF2-40B4-BE49-F238E27FC236}">
                <a16:creationId xmlns:a16="http://schemas.microsoft.com/office/drawing/2014/main" id="{8572C938-0AA7-C3F4-271F-5926903800E7}"/>
              </a:ext>
            </a:extLst>
          </p:cNvPr>
          <p:cNvPicPr>
            <a:picLocks noChangeAspect="1"/>
          </p:cNvPicPr>
          <p:nvPr/>
        </p:nvPicPr>
        <p:blipFill>
          <a:blip r:embed="rId2"/>
          <a:stretch>
            <a:fillRect/>
          </a:stretch>
        </p:blipFill>
        <p:spPr>
          <a:xfrm>
            <a:off x="4654296" y="1487329"/>
            <a:ext cx="6903720" cy="3883342"/>
          </a:xfrm>
          <a:prstGeom prst="rect">
            <a:avLst/>
          </a:prstGeom>
        </p:spPr>
      </p:pic>
    </p:spTree>
    <p:extLst>
      <p:ext uri="{BB962C8B-B14F-4D97-AF65-F5344CB8AC3E}">
        <p14:creationId xmlns:p14="http://schemas.microsoft.com/office/powerpoint/2010/main" val="4158509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6F7FC6-B054-B211-6D16-9C78C19DA719}"/>
              </a:ext>
            </a:extLst>
          </p:cNvPr>
          <p:cNvSpPr>
            <a:spLocks noGrp="1"/>
          </p:cNvSpPr>
          <p:nvPr>
            <p:ph type="title"/>
          </p:nvPr>
        </p:nvSpPr>
        <p:spPr>
          <a:xfrm>
            <a:off x="1001684" y="170412"/>
            <a:ext cx="10178934" cy="1328730"/>
          </a:xfrm>
        </p:spPr>
        <p:txBody>
          <a:bodyPr vert="horz" lIns="91440" tIns="45720" rIns="91440" bIns="45720" rtlCol="0" anchor="b">
            <a:normAutofit/>
          </a:bodyPr>
          <a:lstStyle/>
          <a:p>
            <a:pPr algn="ctr"/>
            <a:r>
              <a:rPr lang="en-US" sz="5200"/>
              <a:t>When they get it incorrect or correct</a:t>
            </a:r>
            <a:endParaRPr lang="en-US" sz="5200" kern="1200">
              <a:solidFill>
                <a:schemeClr val="tx1"/>
              </a:solidFill>
              <a:latin typeface="+mj-lt"/>
              <a:ea typeface="+mj-ea"/>
              <a:cs typeface="+mj-cs"/>
            </a:endParaRPr>
          </a:p>
        </p:txBody>
      </p:sp>
      <p:pic>
        <p:nvPicPr>
          <p:cNvPr id="4" name="Content Placeholder 3" descr="A screenshot of a computer&#10;&#10;AI-generated content may be incorrect.">
            <a:extLst>
              <a:ext uri="{FF2B5EF4-FFF2-40B4-BE49-F238E27FC236}">
                <a16:creationId xmlns:a16="http://schemas.microsoft.com/office/drawing/2014/main" id="{009BF394-1CDF-C759-8982-9760B1B721FA}"/>
              </a:ext>
            </a:extLst>
          </p:cNvPr>
          <p:cNvPicPr>
            <a:picLocks noGrp="1" noChangeAspect="1"/>
          </p:cNvPicPr>
          <p:nvPr>
            <p:ph idx="1"/>
          </p:nvPr>
        </p:nvPicPr>
        <p:blipFill>
          <a:blip r:embed="rId2"/>
          <a:srcRect l="9061" r="7027" b="-3"/>
          <a:stretch>
            <a:fillRect/>
          </a:stretch>
        </p:blipFill>
        <p:spPr>
          <a:xfrm>
            <a:off x="198741" y="2410448"/>
            <a:ext cx="5803323" cy="3890357"/>
          </a:xfrm>
          <a:prstGeom prst="rect">
            <a:avLst/>
          </a:prstGeom>
        </p:spPr>
      </p:pic>
      <p:pic>
        <p:nvPicPr>
          <p:cNvPr id="5" name="Picture 4" descr="A screenshot of a computer screen&#10;&#10;AI-generated content may be incorrect.">
            <a:extLst>
              <a:ext uri="{FF2B5EF4-FFF2-40B4-BE49-F238E27FC236}">
                <a16:creationId xmlns:a16="http://schemas.microsoft.com/office/drawing/2014/main" id="{55B77A18-485A-E8E5-83FB-B99D36B30539}"/>
              </a:ext>
            </a:extLst>
          </p:cNvPr>
          <p:cNvPicPr>
            <a:picLocks noChangeAspect="1"/>
          </p:cNvPicPr>
          <p:nvPr/>
        </p:nvPicPr>
        <p:blipFill>
          <a:blip r:embed="rId3"/>
          <a:srcRect l="2600" r="13118"/>
          <a:stretch>
            <a:fillRect/>
          </a:stretch>
        </p:blipFill>
        <p:spPr>
          <a:xfrm>
            <a:off x="6189934" y="2410448"/>
            <a:ext cx="5803323" cy="3890357"/>
          </a:xfrm>
          <a:prstGeom prst="rect">
            <a:avLst/>
          </a:prstGeom>
        </p:spPr>
      </p:pic>
    </p:spTree>
    <p:extLst>
      <p:ext uri="{BB962C8B-B14F-4D97-AF65-F5344CB8AC3E}">
        <p14:creationId xmlns:p14="http://schemas.microsoft.com/office/powerpoint/2010/main" val="30494620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B96D4A-4F14-9B1C-227C-D736F964D25A}"/>
              </a:ext>
            </a:extLst>
          </p:cNvPr>
          <p:cNvSpPr>
            <a:spLocks noGrp="1"/>
          </p:cNvSpPr>
          <p:nvPr>
            <p:ph type="title"/>
          </p:nvPr>
        </p:nvSpPr>
        <p:spPr>
          <a:xfrm>
            <a:off x="6636862" y="2589085"/>
            <a:ext cx="4805996" cy="1297115"/>
          </a:xfrm>
        </p:spPr>
        <p:txBody>
          <a:bodyPr vert="horz" lIns="91440" tIns="45720" rIns="91440" bIns="45720" rtlCol="0" anchor="t">
            <a:normAutofit/>
          </a:bodyPr>
          <a:lstStyle/>
          <a:p>
            <a:r>
              <a:rPr lang="en-US" sz="8000" kern="1200">
                <a:solidFill>
                  <a:schemeClr val="tx2"/>
                </a:solidFill>
                <a:latin typeface="+mj-lt"/>
                <a:ea typeface="+mj-ea"/>
                <a:cs typeface="+mj-cs"/>
              </a:rPr>
              <a:t>Survey</a:t>
            </a:r>
          </a:p>
        </p:txBody>
      </p:sp>
      <p:pic>
        <p:nvPicPr>
          <p:cNvPr id="32" name="Graphic 31" descr="Questionnaire">
            <a:extLst>
              <a:ext uri="{FF2B5EF4-FFF2-40B4-BE49-F238E27FC236}">
                <a16:creationId xmlns:a16="http://schemas.microsoft.com/office/drawing/2014/main" id="{8D62E9F5-35CC-F340-1A50-FBC2EB169A5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39" name="Group 38">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40" name="Freeform: Shape 39">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739111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EA86598-DA2C-41D5-BC0C-E877F881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4CD245-2651-BA80-7096-7F97EA762A78}"/>
              </a:ext>
            </a:extLst>
          </p:cNvPr>
          <p:cNvSpPr>
            <a:spLocks noGrp="1"/>
          </p:cNvSpPr>
          <p:nvPr>
            <p:ph type="title"/>
          </p:nvPr>
        </p:nvSpPr>
        <p:spPr>
          <a:xfrm>
            <a:off x="1155557" y="637763"/>
            <a:ext cx="4310698" cy="1627274"/>
          </a:xfrm>
        </p:spPr>
        <p:txBody>
          <a:bodyPr anchor="t">
            <a:normAutofit/>
          </a:bodyPr>
          <a:lstStyle/>
          <a:p>
            <a:r>
              <a:rPr lang="en-SG" sz="4800">
                <a:solidFill>
                  <a:schemeClr val="bg1"/>
                </a:solidFill>
              </a:rPr>
              <a:t>First Page</a:t>
            </a:r>
          </a:p>
        </p:txBody>
      </p:sp>
      <p:sp>
        <p:nvSpPr>
          <p:cNvPr id="14" name="Rectangle 13">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556" y="2372156"/>
            <a:ext cx="457200"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Content Placeholder 2">
            <a:extLst>
              <a:ext uri="{FF2B5EF4-FFF2-40B4-BE49-F238E27FC236}">
                <a16:creationId xmlns:a16="http://schemas.microsoft.com/office/drawing/2014/main" id="{46BCC6D8-A51A-7C0A-9023-74A3895C4507}"/>
              </a:ext>
            </a:extLst>
          </p:cNvPr>
          <p:cNvSpPr>
            <a:spLocks noGrp="1"/>
          </p:cNvSpPr>
          <p:nvPr>
            <p:ph idx="1"/>
          </p:nvPr>
        </p:nvSpPr>
        <p:spPr>
          <a:xfrm>
            <a:off x="1155556" y="2524995"/>
            <a:ext cx="4284416" cy="3633467"/>
          </a:xfrm>
        </p:spPr>
        <p:txBody>
          <a:bodyPr>
            <a:normAutofit/>
          </a:bodyPr>
          <a:lstStyle/>
          <a:p>
            <a:pPr marL="0" indent="0">
              <a:buNone/>
            </a:pPr>
            <a:r>
              <a:rPr lang="en-SG" sz="2000">
                <a:solidFill>
                  <a:schemeClr val="bg1"/>
                </a:solidFill>
              </a:rPr>
              <a:t>The first page establishes the purpose of the survey and asks questions regarding the effectiveness of the game in portraying its message, so that the company knows how capturing the game was and how effective it was in its message.</a:t>
            </a:r>
          </a:p>
        </p:txBody>
      </p:sp>
      <p:sp>
        <p:nvSpPr>
          <p:cNvPr id="16" name="Rectangle 15">
            <a:extLst>
              <a:ext uri="{FF2B5EF4-FFF2-40B4-BE49-F238E27FC236}">
                <a16:creationId xmlns:a16="http://schemas.microsoft.com/office/drawing/2014/main" id="{87F16C5A-0D41-47A9-B0A2-9C2AD7A8CF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questionnaire with black rectangles&#10;&#10;AI-generated content may be incorrect.">
            <a:extLst>
              <a:ext uri="{FF2B5EF4-FFF2-40B4-BE49-F238E27FC236}">
                <a16:creationId xmlns:a16="http://schemas.microsoft.com/office/drawing/2014/main" id="{05FA967C-8543-3A37-9BB3-1C5B467057CC}"/>
              </a:ext>
            </a:extLst>
          </p:cNvPr>
          <p:cNvPicPr>
            <a:picLocks noChangeAspect="1"/>
          </p:cNvPicPr>
          <p:nvPr/>
        </p:nvPicPr>
        <p:blipFill>
          <a:blip r:embed="rId2"/>
          <a:stretch>
            <a:fillRect/>
          </a:stretch>
        </p:blipFill>
        <p:spPr>
          <a:xfrm>
            <a:off x="6096000" y="-10633"/>
            <a:ext cx="6095990" cy="6858001"/>
          </a:xfrm>
          <a:prstGeom prst="rect">
            <a:avLst/>
          </a:prstGeom>
        </p:spPr>
      </p:pic>
    </p:spTree>
    <p:extLst>
      <p:ext uri="{BB962C8B-B14F-4D97-AF65-F5344CB8AC3E}">
        <p14:creationId xmlns:p14="http://schemas.microsoft.com/office/powerpoint/2010/main" val="35146033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EA86598-DA2C-41D5-BC0C-E877F881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724B0-D5B8-8501-4FC6-F28DA99FD8F8}"/>
              </a:ext>
            </a:extLst>
          </p:cNvPr>
          <p:cNvSpPr>
            <a:spLocks noGrp="1"/>
          </p:cNvSpPr>
          <p:nvPr>
            <p:ph type="title"/>
          </p:nvPr>
        </p:nvSpPr>
        <p:spPr>
          <a:xfrm>
            <a:off x="1155557" y="637763"/>
            <a:ext cx="4310698" cy="1627274"/>
          </a:xfrm>
        </p:spPr>
        <p:txBody>
          <a:bodyPr anchor="t">
            <a:normAutofit/>
          </a:bodyPr>
          <a:lstStyle/>
          <a:p>
            <a:r>
              <a:rPr lang="en-SG" sz="4800">
                <a:solidFill>
                  <a:schemeClr val="bg1"/>
                </a:solidFill>
              </a:rPr>
              <a:t>Second Page</a:t>
            </a:r>
          </a:p>
        </p:txBody>
      </p:sp>
      <p:sp>
        <p:nvSpPr>
          <p:cNvPr id="20" name="Rectangle 19">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556" y="2372156"/>
            <a:ext cx="457200"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Content Placeholder 2">
            <a:extLst>
              <a:ext uri="{FF2B5EF4-FFF2-40B4-BE49-F238E27FC236}">
                <a16:creationId xmlns:a16="http://schemas.microsoft.com/office/drawing/2014/main" id="{1927AAF8-F56D-C6F7-5FF4-A9DD9D4A43A5}"/>
              </a:ext>
            </a:extLst>
          </p:cNvPr>
          <p:cNvSpPr>
            <a:spLocks noGrp="1"/>
          </p:cNvSpPr>
          <p:nvPr>
            <p:ph idx="1"/>
          </p:nvPr>
        </p:nvSpPr>
        <p:spPr>
          <a:xfrm>
            <a:off x="1155556" y="2581065"/>
            <a:ext cx="4284416" cy="3633467"/>
          </a:xfrm>
        </p:spPr>
        <p:txBody>
          <a:bodyPr>
            <a:normAutofit/>
          </a:bodyPr>
          <a:lstStyle/>
          <a:p>
            <a:pPr marL="0" indent="0">
              <a:buNone/>
            </a:pPr>
            <a:r>
              <a:rPr lang="en-SG" sz="2000">
                <a:solidFill>
                  <a:schemeClr val="bg1"/>
                </a:solidFill>
              </a:rPr>
              <a:t>The second page aims to tackle the issue of the decrease in the company’s popularity. The questions in this page are designed to not just be normal questions, but questions that may encourage the customers to recommend the game and company to a friend or relative, which would increase the company’s popularity.</a:t>
            </a:r>
          </a:p>
        </p:txBody>
      </p:sp>
      <p:sp>
        <p:nvSpPr>
          <p:cNvPr id="22" name="Rectangle 21">
            <a:extLst>
              <a:ext uri="{FF2B5EF4-FFF2-40B4-BE49-F238E27FC236}">
                <a16:creationId xmlns:a16="http://schemas.microsoft.com/office/drawing/2014/main" id="{87F16C5A-0D41-47A9-B0A2-9C2AD7A8CF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 questionnaire with black text&#10;&#10;AI-generated content may be incorrect.">
            <a:extLst>
              <a:ext uri="{FF2B5EF4-FFF2-40B4-BE49-F238E27FC236}">
                <a16:creationId xmlns:a16="http://schemas.microsoft.com/office/drawing/2014/main" id="{CD18FDAE-C63D-7A62-BF65-6C4C0CEFF1E3}"/>
              </a:ext>
            </a:extLst>
          </p:cNvPr>
          <p:cNvPicPr>
            <a:picLocks noChangeAspect="1"/>
          </p:cNvPicPr>
          <p:nvPr/>
        </p:nvPicPr>
        <p:blipFill>
          <a:blip r:embed="rId2"/>
          <a:stretch>
            <a:fillRect/>
          </a:stretch>
        </p:blipFill>
        <p:spPr>
          <a:xfrm>
            <a:off x="6069716" y="1"/>
            <a:ext cx="6122283" cy="6858000"/>
          </a:xfrm>
          <a:prstGeom prst="rect">
            <a:avLst/>
          </a:prstGeom>
        </p:spPr>
      </p:pic>
    </p:spTree>
    <p:extLst>
      <p:ext uri="{BB962C8B-B14F-4D97-AF65-F5344CB8AC3E}">
        <p14:creationId xmlns:p14="http://schemas.microsoft.com/office/powerpoint/2010/main" val="1885541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B8027A-C719-8C6F-BFD1-DA73A9FFAA1B}"/>
              </a:ext>
            </a:extLst>
          </p:cNvPr>
          <p:cNvSpPr>
            <a:spLocks noGrp="1"/>
          </p:cNvSpPr>
          <p:nvPr>
            <p:ph type="title"/>
          </p:nvPr>
        </p:nvSpPr>
        <p:spPr>
          <a:xfrm>
            <a:off x="6094105" y="802955"/>
            <a:ext cx="4977976" cy="1454051"/>
          </a:xfrm>
        </p:spPr>
        <p:txBody>
          <a:bodyPr>
            <a:normAutofit/>
          </a:bodyPr>
          <a:lstStyle/>
          <a:p>
            <a:r>
              <a:rPr lang="en-US" sz="3600">
                <a:solidFill>
                  <a:schemeClr val="tx2"/>
                </a:solidFill>
              </a:rPr>
              <a:t>Problem statement:</a:t>
            </a:r>
          </a:p>
        </p:txBody>
      </p:sp>
      <p:pic>
        <p:nvPicPr>
          <p:cNvPr id="7" name="Graphic 6" descr="Bar Graph with Downward Trend">
            <a:extLst>
              <a:ext uri="{FF2B5EF4-FFF2-40B4-BE49-F238E27FC236}">
                <a16:creationId xmlns:a16="http://schemas.microsoft.com/office/drawing/2014/main" id="{CB0D225E-FCF4-4630-A5B4-69BB6FBF2D1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EE720C7A-1025-636E-7E15-F6786021924E}"/>
              </a:ext>
            </a:extLst>
          </p:cNvPr>
          <p:cNvSpPr>
            <a:spLocks noGrp="1"/>
          </p:cNvSpPr>
          <p:nvPr>
            <p:ph idx="1"/>
          </p:nvPr>
        </p:nvSpPr>
        <p:spPr>
          <a:xfrm>
            <a:off x="6090574" y="1729410"/>
            <a:ext cx="5425813" cy="4331562"/>
          </a:xfrm>
        </p:spPr>
        <p:txBody>
          <a:bodyPr vert="horz" lIns="91440" tIns="45720" rIns="91440" bIns="45720" rtlCol="0" anchor="ctr">
            <a:noAutofit/>
          </a:bodyPr>
          <a:lstStyle/>
          <a:p>
            <a:r>
              <a:rPr lang="en-US" sz="2400" dirty="0" err="1">
                <a:solidFill>
                  <a:schemeClr val="tx2"/>
                </a:solidFill>
                <a:latin typeface="Arial"/>
                <a:cs typeface="Arial"/>
              </a:rPr>
              <a:t>Kentelligence</a:t>
            </a:r>
            <a:r>
              <a:rPr lang="en-US" sz="2400" dirty="0">
                <a:solidFill>
                  <a:schemeClr val="tx2"/>
                </a:solidFill>
                <a:latin typeface="Arial"/>
                <a:cs typeface="Arial"/>
              </a:rPr>
              <a:t> game store had their reputation tarnished after a scamming allegation, which cause the company to drop in sales, and also to get lesser conversion rate by the influx of people that heard about the allegation, which also overshadowed the positive aspects of the company. </a:t>
            </a:r>
            <a:endParaRPr lang="en-US" sz="2400" dirty="0">
              <a:solidFill>
                <a:schemeClr val="tx2"/>
              </a:solidFill>
            </a:endParaRP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66964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AF5610-93D5-182E-274A-C8640FBA696F}"/>
              </a:ext>
            </a:extLst>
          </p:cNvPr>
          <p:cNvSpPr>
            <a:spLocks noGrp="1"/>
          </p:cNvSpPr>
          <p:nvPr>
            <p:ph type="title"/>
          </p:nvPr>
        </p:nvSpPr>
        <p:spPr>
          <a:xfrm>
            <a:off x="6574282" y="369647"/>
            <a:ext cx="4805996" cy="1297115"/>
          </a:xfrm>
        </p:spPr>
        <p:txBody>
          <a:bodyPr vert="horz" lIns="91440" tIns="45720" rIns="91440" bIns="45720" rtlCol="0" anchor="t">
            <a:normAutofit/>
          </a:bodyPr>
          <a:lstStyle/>
          <a:p>
            <a:r>
              <a:rPr lang="en-US" sz="6600" b="1" kern="1200">
                <a:solidFill>
                  <a:schemeClr val="tx2"/>
                </a:solidFill>
                <a:latin typeface="Angsana New"/>
                <a:cs typeface="Angsana New"/>
              </a:rPr>
              <a:t>SOLUTION:</a:t>
            </a:r>
          </a:p>
        </p:txBody>
      </p:sp>
      <p:sp>
        <p:nvSpPr>
          <p:cNvPr id="3" name="Content Placeholder 2">
            <a:extLst>
              <a:ext uri="{FF2B5EF4-FFF2-40B4-BE49-F238E27FC236}">
                <a16:creationId xmlns:a16="http://schemas.microsoft.com/office/drawing/2014/main" id="{885E78FE-F468-D6C4-2F20-570CBF5FA689}"/>
              </a:ext>
            </a:extLst>
          </p:cNvPr>
          <p:cNvSpPr>
            <a:spLocks noGrp="1"/>
          </p:cNvSpPr>
          <p:nvPr>
            <p:ph idx="1"/>
          </p:nvPr>
        </p:nvSpPr>
        <p:spPr>
          <a:xfrm>
            <a:off x="6574587" y="1542388"/>
            <a:ext cx="5242720" cy="4414692"/>
          </a:xfrm>
        </p:spPr>
        <p:txBody>
          <a:bodyPr vert="horz" lIns="91440" tIns="45720" rIns="91440" bIns="45720" rtlCol="0" anchor="b">
            <a:noAutofit/>
          </a:bodyPr>
          <a:lstStyle/>
          <a:p>
            <a:pPr marL="0" indent="0">
              <a:buNone/>
            </a:pPr>
            <a:r>
              <a:rPr lang="en-US" sz="4400" kern="1200">
                <a:solidFill>
                  <a:schemeClr val="tx2"/>
                </a:solidFill>
                <a:latin typeface="Angsana New"/>
                <a:cs typeface="Angsana New"/>
              </a:rPr>
              <a:t>CREATE A GAME</a:t>
            </a:r>
            <a:endParaRPr lang="en-US" sz="4400">
              <a:solidFill>
                <a:schemeClr val="tx2"/>
              </a:solidFill>
              <a:latin typeface="Angsana New"/>
              <a:cs typeface="Angsana New"/>
            </a:endParaRPr>
          </a:p>
          <a:p>
            <a:pPr marL="0" indent="0">
              <a:buNone/>
            </a:pPr>
            <a:r>
              <a:rPr lang="en-US" sz="3200">
                <a:solidFill>
                  <a:schemeClr val="tx2"/>
                </a:solidFill>
                <a:latin typeface="Angsana New" panose="02020603050405020304" pitchFamily="18" charset="-34"/>
                <a:cs typeface="Angsana New" panose="02020603050405020304" pitchFamily="18" charset="-34"/>
              </a:rPr>
              <a:t>the solution to making a comeback is to attract people back into their company by making a type of program/game that give a certain amount of discount.</a:t>
            </a:r>
          </a:p>
          <a:p>
            <a:pPr marL="0" indent="0">
              <a:buNone/>
            </a:pPr>
            <a:r>
              <a:rPr lang="en-US" sz="4400" kern="1200">
                <a:solidFill>
                  <a:schemeClr val="tx2"/>
                </a:solidFill>
                <a:latin typeface="Angsana New"/>
                <a:cs typeface="Angsana New"/>
              </a:rPr>
              <a:t>More engagement → Higher rate of buyer per viewer → profit</a:t>
            </a:r>
          </a:p>
        </p:txBody>
      </p:sp>
      <p:pic>
        <p:nvPicPr>
          <p:cNvPr id="7" name="Graphic 6" descr="Game controller">
            <a:extLst>
              <a:ext uri="{FF2B5EF4-FFF2-40B4-BE49-F238E27FC236}">
                <a16:creationId xmlns:a16="http://schemas.microsoft.com/office/drawing/2014/main" id="{6C878289-49FE-81EB-8E06-9AA9612DBBA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50" name="Group 49">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5" name="Freeform: Shape 14">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Shape 50">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3620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8BDA67A-FD58-5AB4-0E23-BB01CE35C674}"/>
              </a:ext>
            </a:extLst>
          </p:cNvPr>
          <p:cNvSpPr>
            <a:spLocks noGrp="1"/>
          </p:cNvSpPr>
          <p:nvPr>
            <p:ph type="title"/>
          </p:nvPr>
        </p:nvSpPr>
        <p:spPr>
          <a:xfrm>
            <a:off x="2026693" y="122730"/>
            <a:ext cx="8147713" cy="3081242"/>
          </a:xfrm>
        </p:spPr>
        <p:txBody>
          <a:bodyPr vert="horz" lIns="91440" tIns="45720" rIns="91440" bIns="45720" rtlCol="0" anchor="ctr">
            <a:normAutofit/>
          </a:bodyPr>
          <a:lstStyle/>
          <a:p>
            <a:pPr algn="ctr"/>
            <a:r>
              <a:rPr lang="en-US" sz="6600" b="1" kern="1200">
                <a:solidFill>
                  <a:srgbClr val="FFFFFF"/>
                </a:solidFill>
                <a:latin typeface="Angsana New"/>
                <a:cs typeface="Angsana New"/>
              </a:rPr>
              <a:t>ROLES:</a:t>
            </a:r>
          </a:p>
        </p:txBody>
      </p:sp>
      <p:sp>
        <p:nvSpPr>
          <p:cNvPr id="3" name="Content Placeholder 2">
            <a:extLst>
              <a:ext uri="{FF2B5EF4-FFF2-40B4-BE49-F238E27FC236}">
                <a16:creationId xmlns:a16="http://schemas.microsoft.com/office/drawing/2014/main" id="{6A62F078-0BE9-3319-01CC-64952DF61454}"/>
              </a:ext>
            </a:extLst>
          </p:cNvPr>
          <p:cNvSpPr>
            <a:spLocks noGrp="1"/>
          </p:cNvSpPr>
          <p:nvPr>
            <p:ph idx="1"/>
          </p:nvPr>
        </p:nvSpPr>
        <p:spPr>
          <a:xfrm>
            <a:off x="1548737" y="3310916"/>
            <a:ext cx="9078628" cy="860620"/>
          </a:xfrm>
        </p:spPr>
        <p:txBody>
          <a:bodyPr vert="horz" lIns="91440" tIns="45720" rIns="91440" bIns="45720" rtlCol="0" anchor="ctr">
            <a:noAutofit/>
          </a:bodyPr>
          <a:lstStyle/>
          <a:p>
            <a:pPr marL="0" indent="0" algn="ctr">
              <a:buNone/>
            </a:pPr>
            <a:r>
              <a:rPr lang="en-US" sz="4400" kern="1200">
                <a:solidFill>
                  <a:srgbClr val="FFFFFF"/>
                </a:solidFill>
                <a:latin typeface="Angsana New"/>
                <a:cs typeface="Angsana New"/>
              </a:rPr>
              <a:t>KENNARD:</a:t>
            </a:r>
            <a:r>
              <a:rPr lang="en-US" sz="4400">
                <a:solidFill>
                  <a:srgbClr val="FFFFFF"/>
                </a:solidFill>
                <a:latin typeface="Angsana New"/>
                <a:cs typeface="Angsana New"/>
              </a:rPr>
              <a:t> E-LEARNING</a:t>
            </a:r>
            <a:br>
              <a:rPr lang="en-US" sz="4400" kern="1200">
                <a:latin typeface="Angsana New"/>
              </a:rPr>
            </a:br>
            <a:r>
              <a:rPr lang="en-US" sz="4400" kern="1200">
                <a:solidFill>
                  <a:srgbClr val="FFFFFF"/>
                </a:solidFill>
                <a:latin typeface="Angsana New"/>
                <a:cs typeface="Angsana New"/>
              </a:rPr>
              <a:t>WINSON: GAME</a:t>
            </a:r>
            <a:br>
              <a:rPr lang="en-US" sz="4400" kern="1200">
                <a:latin typeface="Angsana New"/>
              </a:rPr>
            </a:br>
            <a:r>
              <a:rPr lang="en-US" sz="4400" kern="1200">
                <a:solidFill>
                  <a:srgbClr val="FFFFFF"/>
                </a:solidFill>
                <a:latin typeface="Angsana New"/>
                <a:cs typeface="Angsana New"/>
              </a:rPr>
              <a:t>ARYAN:SURVEY</a:t>
            </a:r>
            <a:br>
              <a:rPr lang="en-US" sz="4400" kern="1200">
                <a:latin typeface="Angsana New"/>
              </a:rPr>
            </a:br>
            <a:r>
              <a:rPr lang="en-US" sz="4400" kern="1200">
                <a:solidFill>
                  <a:srgbClr val="FFFFFF"/>
                </a:solidFill>
                <a:latin typeface="Angsana New"/>
                <a:cs typeface="Angsana New"/>
              </a:rPr>
              <a:t>MERVYN:QUIZ</a:t>
            </a:r>
          </a:p>
        </p:txBody>
      </p:sp>
    </p:spTree>
    <p:extLst>
      <p:ext uri="{BB962C8B-B14F-4D97-AF65-F5344CB8AC3E}">
        <p14:creationId xmlns:p14="http://schemas.microsoft.com/office/powerpoint/2010/main" val="4293736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CA4DB0-BB09-54BE-9830-B760DFBD3E1E}"/>
              </a:ext>
            </a:extLst>
          </p:cNvPr>
          <p:cNvSpPr>
            <a:spLocks noGrp="1"/>
          </p:cNvSpPr>
          <p:nvPr>
            <p:ph type="title"/>
          </p:nvPr>
        </p:nvSpPr>
        <p:spPr>
          <a:xfrm>
            <a:off x="5275350" y="819375"/>
            <a:ext cx="6060610" cy="3756660"/>
          </a:xfrm>
        </p:spPr>
        <p:txBody>
          <a:bodyPr vert="horz" lIns="91440" tIns="45720" rIns="91440" bIns="45720" rtlCol="0" anchor="b">
            <a:normAutofit/>
          </a:bodyPr>
          <a:lstStyle/>
          <a:p>
            <a:r>
              <a:rPr lang="en-US" sz="9600">
                <a:solidFill>
                  <a:schemeClr val="bg1"/>
                </a:solidFill>
                <a:latin typeface="Franklin Gothic"/>
                <a:ea typeface="Cambria"/>
                <a:cs typeface="Angsana New"/>
              </a:rPr>
              <a:t>E-learning</a:t>
            </a:r>
          </a:p>
        </p:txBody>
      </p:sp>
      <p:pic>
        <p:nvPicPr>
          <p:cNvPr id="4" name="Content Placeholder 3" descr="A store front with a sign on it&#10;&#10;AI-generated content may be incorrect.">
            <a:extLst>
              <a:ext uri="{FF2B5EF4-FFF2-40B4-BE49-F238E27FC236}">
                <a16:creationId xmlns:a16="http://schemas.microsoft.com/office/drawing/2014/main" id="{13143CA1-5836-73B5-1025-DC577A1BD1F3}"/>
              </a:ext>
            </a:extLst>
          </p:cNvPr>
          <p:cNvPicPr>
            <a:picLocks noGrp="1" noChangeAspect="1"/>
          </p:cNvPicPr>
          <p:nvPr>
            <p:ph idx="1"/>
          </p:nvPr>
        </p:nvPicPr>
        <p:blipFill>
          <a:blip r:embed="rId2"/>
          <a:srcRect r="-1" b="1709"/>
          <a:stretch>
            <a:fillRect/>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18288"/>
          </a:xfrm>
          <a:custGeom>
            <a:avLst/>
            <a:gdLst>
              <a:gd name="csX0" fmla="*/ 0 w 4243589"/>
              <a:gd name="csY0" fmla="*/ 0 h 18288"/>
              <a:gd name="csX1" fmla="*/ 563791 w 4243589"/>
              <a:gd name="csY1" fmla="*/ 0 h 18288"/>
              <a:gd name="csX2" fmla="*/ 1042710 w 4243589"/>
              <a:gd name="csY2" fmla="*/ 0 h 18288"/>
              <a:gd name="csX3" fmla="*/ 1564066 w 4243589"/>
              <a:gd name="csY3" fmla="*/ 0 h 18288"/>
              <a:gd name="csX4" fmla="*/ 2212729 w 4243589"/>
              <a:gd name="csY4" fmla="*/ 0 h 18288"/>
              <a:gd name="csX5" fmla="*/ 2776520 w 4243589"/>
              <a:gd name="csY5" fmla="*/ 0 h 18288"/>
              <a:gd name="csX6" fmla="*/ 3297875 w 4243589"/>
              <a:gd name="csY6" fmla="*/ 0 h 18288"/>
              <a:gd name="csX7" fmla="*/ 4243589 w 4243589"/>
              <a:gd name="csY7" fmla="*/ 0 h 18288"/>
              <a:gd name="csX8" fmla="*/ 4243589 w 4243589"/>
              <a:gd name="csY8" fmla="*/ 18288 h 18288"/>
              <a:gd name="csX9" fmla="*/ 3637362 w 4243589"/>
              <a:gd name="csY9" fmla="*/ 18288 h 18288"/>
              <a:gd name="csX10" fmla="*/ 3116007 w 4243589"/>
              <a:gd name="csY10" fmla="*/ 18288 h 18288"/>
              <a:gd name="csX11" fmla="*/ 2424908 w 4243589"/>
              <a:gd name="csY11" fmla="*/ 18288 h 18288"/>
              <a:gd name="csX12" fmla="*/ 1861117 w 4243589"/>
              <a:gd name="csY12" fmla="*/ 18288 h 18288"/>
              <a:gd name="csX13" fmla="*/ 1382198 w 4243589"/>
              <a:gd name="csY13" fmla="*/ 18288 h 18288"/>
              <a:gd name="csX14" fmla="*/ 733535 w 4243589"/>
              <a:gd name="csY14" fmla="*/ 18288 h 18288"/>
              <a:gd name="csX15" fmla="*/ 0 w 4243589"/>
              <a:gd name="csY15" fmla="*/ 18288 h 18288"/>
              <a:gd name="csX16" fmla="*/ 0 w 4243589"/>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Game controller with solid fill">
            <a:extLst>
              <a:ext uri="{FF2B5EF4-FFF2-40B4-BE49-F238E27FC236}">
                <a16:creationId xmlns:a16="http://schemas.microsoft.com/office/drawing/2014/main" id="{59ABE053-F587-07B8-AECC-269CA457856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060000">
            <a:off x="10367683" y="2971800"/>
            <a:ext cx="914400" cy="914400"/>
          </a:xfrm>
          <a:prstGeom prst="rect">
            <a:avLst/>
          </a:prstGeom>
        </p:spPr>
      </p:pic>
      <p:pic>
        <p:nvPicPr>
          <p:cNvPr id="6" name="Graphic 5" descr="Books with solid fill">
            <a:extLst>
              <a:ext uri="{FF2B5EF4-FFF2-40B4-BE49-F238E27FC236}">
                <a16:creationId xmlns:a16="http://schemas.microsoft.com/office/drawing/2014/main" id="{F76D3653-4983-9D06-0128-E4D2F7A78B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820771" y="2781300"/>
            <a:ext cx="914400" cy="914400"/>
          </a:xfrm>
          <a:prstGeom prst="rect">
            <a:avLst/>
          </a:prstGeom>
        </p:spPr>
      </p:pic>
    </p:spTree>
    <p:extLst>
      <p:ext uri="{BB962C8B-B14F-4D97-AF65-F5344CB8AC3E}">
        <p14:creationId xmlns:p14="http://schemas.microsoft.com/office/powerpoint/2010/main" val="3842747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1FE2D0-AA5C-01C2-6CA9-AF55241E4923}"/>
              </a:ext>
            </a:extLst>
          </p:cNvPr>
          <p:cNvSpPr>
            <a:spLocks noGrp="1"/>
          </p:cNvSpPr>
          <p:nvPr>
            <p:ph type="title"/>
          </p:nvPr>
        </p:nvSpPr>
        <p:spPr>
          <a:xfrm>
            <a:off x="553624" y="404062"/>
            <a:ext cx="4994183" cy="1627081"/>
          </a:xfrm>
        </p:spPr>
        <p:txBody>
          <a:bodyPr anchor="b">
            <a:noAutofit/>
          </a:bodyPr>
          <a:lstStyle/>
          <a:p>
            <a:r>
              <a:rPr lang="en-US" sz="6000" b="1">
                <a:solidFill>
                  <a:schemeClr val="bg1"/>
                </a:solidFill>
              </a:rPr>
              <a:t>START UP MENU</a:t>
            </a:r>
          </a:p>
        </p:txBody>
      </p:sp>
      <p:sp>
        <p:nvSpPr>
          <p:cNvPr id="13" name="Rectangle 12">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30E726ED-3AB8-01D5-C12C-9D7840C00337}"/>
              </a:ext>
            </a:extLst>
          </p:cNvPr>
          <p:cNvSpPr>
            <a:spLocks noGrp="1"/>
          </p:cNvSpPr>
          <p:nvPr>
            <p:ph idx="1"/>
          </p:nvPr>
        </p:nvSpPr>
        <p:spPr>
          <a:xfrm>
            <a:off x="482506" y="1553581"/>
            <a:ext cx="4282984" cy="3511943"/>
          </a:xfrm>
        </p:spPr>
        <p:txBody>
          <a:bodyPr anchor="ctr">
            <a:normAutofit/>
          </a:bodyPr>
          <a:lstStyle/>
          <a:p>
            <a:r>
              <a:rPr lang="en-US" sz="1800" b="1">
                <a:solidFill>
                  <a:schemeClr val="bg1"/>
                </a:solidFill>
              </a:rPr>
              <a:t>2 CHARACTERS</a:t>
            </a:r>
          </a:p>
          <a:p>
            <a:r>
              <a:rPr lang="en-US" sz="1800" b="1">
                <a:solidFill>
                  <a:schemeClr val="bg1"/>
                </a:solidFill>
              </a:rPr>
              <a:t>EACH CHARACTER SPECIFIC TO THEIR OWN TOPICS THEY'RE GOING TO TEACH</a:t>
            </a:r>
          </a:p>
          <a:p>
            <a:r>
              <a:rPr lang="en-US" sz="1800" b="1">
                <a:solidFill>
                  <a:schemeClr val="bg1"/>
                </a:solidFill>
              </a:rPr>
              <a:t>START BUTTON</a:t>
            </a:r>
          </a:p>
          <a:p>
            <a:endParaRPr lang="en-US" sz="1800" b="1">
              <a:solidFill>
                <a:schemeClr val="bg1"/>
              </a:solidFill>
            </a:endParaRPr>
          </a:p>
        </p:txBody>
      </p:sp>
      <p:sp>
        <p:nvSpPr>
          <p:cNvPr id="15" name="Rectangle 14">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2"/>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group of people with speech bubbles&#10;&#10;AI-generated content may be incorrect.">
            <a:extLst>
              <a:ext uri="{FF2B5EF4-FFF2-40B4-BE49-F238E27FC236}">
                <a16:creationId xmlns:a16="http://schemas.microsoft.com/office/drawing/2014/main" id="{50B5F560-49BE-B2DA-C56D-7687E32D27CE}"/>
              </a:ext>
            </a:extLst>
          </p:cNvPr>
          <p:cNvPicPr>
            <a:picLocks noChangeAspect="1"/>
          </p:cNvPicPr>
          <p:nvPr/>
        </p:nvPicPr>
        <p:blipFill>
          <a:blip r:embed="rId2"/>
          <a:srcRect t="6679" b="317"/>
          <a:stretch>
            <a:fillRect/>
          </a:stretch>
        </p:blipFill>
        <p:spPr>
          <a:xfrm>
            <a:off x="5987738" y="1929373"/>
            <a:ext cx="5628018" cy="2970443"/>
          </a:xfrm>
          <a:prstGeom prst="rect">
            <a:avLst/>
          </a:prstGeom>
        </p:spPr>
      </p:pic>
    </p:spTree>
    <p:extLst>
      <p:ext uri="{BB962C8B-B14F-4D97-AF65-F5344CB8AC3E}">
        <p14:creationId xmlns:p14="http://schemas.microsoft.com/office/powerpoint/2010/main" val="1976102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w="12700" cap="flat" cmpd="sng" algn="ctr">
            <a:solidFill>
              <a:schemeClr val="tx2">
                <a:lumMod val="75000"/>
                <a:lumOff val="25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0CD608-E7DD-3CC4-F776-E5CE2992E00E}"/>
              </a:ext>
            </a:extLst>
          </p:cNvPr>
          <p:cNvSpPr>
            <a:spLocks noGrp="1"/>
          </p:cNvSpPr>
          <p:nvPr>
            <p:ph type="title"/>
          </p:nvPr>
        </p:nvSpPr>
        <p:spPr>
          <a:xfrm>
            <a:off x="423582" y="610812"/>
            <a:ext cx="5242671" cy="1267409"/>
          </a:xfrm>
        </p:spPr>
        <p:txBody>
          <a:bodyPr anchor="t">
            <a:noAutofit/>
          </a:bodyPr>
          <a:lstStyle/>
          <a:p>
            <a:r>
              <a:rPr lang="en-US" sz="7200" b="1">
                <a:solidFill>
                  <a:schemeClr val="bg1"/>
                </a:solidFill>
              </a:rPr>
              <a:t>LEARNING STAGE NO.1 </a:t>
            </a:r>
          </a:p>
        </p:txBody>
      </p:sp>
      <p:sp>
        <p:nvSpPr>
          <p:cNvPr id="8" name="Content Placeholder 7">
            <a:extLst>
              <a:ext uri="{FF2B5EF4-FFF2-40B4-BE49-F238E27FC236}">
                <a16:creationId xmlns:a16="http://schemas.microsoft.com/office/drawing/2014/main" id="{7ABF562F-A4E1-6AD8-99F4-286AB8850D49}"/>
              </a:ext>
            </a:extLst>
          </p:cNvPr>
          <p:cNvSpPr>
            <a:spLocks noGrp="1"/>
          </p:cNvSpPr>
          <p:nvPr>
            <p:ph idx="1"/>
          </p:nvPr>
        </p:nvSpPr>
        <p:spPr>
          <a:xfrm>
            <a:off x="423582" y="2955899"/>
            <a:ext cx="4839260" cy="3059418"/>
          </a:xfrm>
        </p:spPr>
        <p:txBody>
          <a:bodyPr vert="horz" lIns="91440" tIns="45720" rIns="91440" bIns="45720" rtlCol="0" anchor="t">
            <a:normAutofit lnSpcReduction="10000"/>
          </a:bodyPr>
          <a:lstStyle/>
          <a:p>
            <a:r>
              <a:rPr lang="en-US" sz="2400">
                <a:solidFill>
                  <a:schemeClr val="bg1">
                    <a:alpha val="80000"/>
                  </a:schemeClr>
                </a:solidFill>
              </a:rPr>
              <a:t>FIRST CHARACTER TEACHES COMPANY BACKGROUND.</a:t>
            </a:r>
            <a:endParaRPr lang="en-US">
              <a:solidFill>
                <a:schemeClr val="bg1">
                  <a:alpha val="80000"/>
                </a:schemeClr>
              </a:solidFill>
            </a:endParaRPr>
          </a:p>
          <a:p>
            <a:r>
              <a:rPr lang="en-US" sz="2400">
                <a:solidFill>
                  <a:schemeClr val="bg1">
                    <a:alpha val="80000"/>
                  </a:schemeClr>
                </a:solidFill>
              </a:rPr>
              <a:t>PERSON ON LEFT TO NOT CONFUSE PEOPLE</a:t>
            </a:r>
          </a:p>
          <a:p>
            <a:r>
              <a:rPr lang="en-US" sz="2400">
                <a:solidFill>
                  <a:schemeClr val="bg1">
                    <a:alpha val="80000"/>
                  </a:schemeClr>
                </a:solidFill>
              </a:rPr>
              <a:t>CLICK ON SCREEN TO GO NEXT INFO</a:t>
            </a:r>
          </a:p>
          <a:p>
            <a:r>
              <a:rPr lang="en-US" sz="2400">
                <a:solidFill>
                  <a:schemeClr val="bg1">
                    <a:alpha val="80000"/>
                  </a:schemeClr>
                </a:solidFill>
              </a:rPr>
              <a:t>INCLUDE BACKGROUND SO NOT SO DRY</a:t>
            </a:r>
          </a:p>
        </p:txBody>
      </p:sp>
      <p:grpSp>
        <p:nvGrpSpPr>
          <p:cNvPr id="13" name="Group 12">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5" name="Group 14">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3" name="Picture 2" descr="A person standing next to a white sign&#10;&#10;AI-generated content may be incorrect.">
            <a:extLst>
              <a:ext uri="{FF2B5EF4-FFF2-40B4-BE49-F238E27FC236}">
                <a16:creationId xmlns:a16="http://schemas.microsoft.com/office/drawing/2014/main" id="{06F5F4CE-6481-7607-1F04-B59A51F7B95B}"/>
              </a:ext>
            </a:extLst>
          </p:cNvPr>
          <p:cNvPicPr>
            <a:picLocks noChangeAspect="1"/>
          </p:cNvPicPr>
          <p:nvPr/>
        </p:nvPicPr>
        <p:blipFill>
          <a:blip r:embed="rId3"/>
          <a:stretch>
            <a:fillRect/>
          </a:stretch>
        </p:blipFill>
        <p:spPr>
          <a:xfrm>
            <a:off x="6680387" y="1708617"/>
            <a:ext cx="4086786" cy="2477061"/>
          </a:xfrm>
          <a:prstGeom prst="rect">
            <a:avLst/>
          </a:prstGeom>
        </p:spPr>
      </p:pic>
    </p:spTree>
    <p:extLst>
      <p:ext uri="{BB962C8B-B14F-4D97-AF65-F5344CB8AC3E}">
        <p14:creationId xmlns:p14="http://schemas.microsoft.com/office/powerpoint/2010/main" val="3788261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4888DF-EA58-63FD-0C7D-7B750FC5C011}"/>
              </a:ext>
            </a:extLst>
          </p:cNvPr>
          <p:cNvSpPr>
            <a:spLocks noGrp="1"/>
          </p:cNvSpPr>
          <p:nvPr>
            <p:ph type="title"/>
          </p:nvPr>
        </p:nvSpPr>
        <p:spPr>
          <a:xfrm>
            <a:off x="7239014" y="525982"/>
            <a:ext cx="4282983" cy="1200361"/>
          </a:xfrm>
        </p:spPr>
        <p:txBody>
          <a:bodyPr anchor="b">
            <a:noAutofit/>
          </a:bodyPr>
          <a:lstStyle/>
          <a:p>
            <a:r>
              <a:rPr lang="en-US" b="1">
                <a:solidFill>
                  <a:schemeClr val="bg1"/>
                </a:solidFill>
              </a:rPr>
              <a:t>LEARNING STAGE NO.2</a:t>
            </a:r>
          </a:p>
        </p:txBody>
      </p:sp>
      <p:sp>
        <p:nvSpPr>
          <p:cNvPr id="23" name="Rectangle 22">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ontent Placeholder 7">
            <a:extLst>
              <a:ext uri="{FF2B5EF4-FFF2-40B4-BE49-F238E27FC236}">
                <a16:creationId xmlns:a16="http://schemas.microsoft.com/office/drawing/2014/main" id="{9C7A021F-8900-9B9A-5FFF-4CF37CD1BAC0}"/>
              </a:ext>
            </a:extLst>
          </p:cNvPr>
          <p:cNvSpPr>
            <a:spLocks noGrp="1"/>
          </p:cNvSpPr>
          <p:nvPr>
            <p:ph idx="1"/>
          </p:nvPr>
        </p:nvSpPr>
        <p:spPr>
          <a:xfrm>
            <a:off x="7182982" y="1560454"/>
            <a:ext cx="4787249" cy="3724854"/>
          </a:xfrm>
        </p:spPr>
        <p:txBody>
          <a:bodyPr anchor="ctr">
            <a:normAutofit/>
          </a:bodyPr>
          <a:lstStyle/>
          <a:p>
            <a:r>
              <a:rPr lang="en-US" sz="1800" b="1">
                <a:solidFill>
                  <a:schemeClr val="bg1"/>
                </a:solidFill>
              </a:rPr>
              <a:t>PERSON 2 IS STANDING ON THE RIGHT NOW</a:t>
            </a:r>
          </a:p>
          <a:p>
            <a:r>
              <a:rPr lang="en-US" sz="1800" b="1">
                <a:solidFill>
                  <a:schemeClr val="bg1"/>
                </a:solidFill>
              </a:rPr>
              <a:t>PRESS ON SCREEN TO GO NEXT </a:t>
            </a:r>
          </a:p>
          <a:p>
            <a:r>
              <a:rPr lang="en-US" sz="1800" b="1">
                <a:solidFill>
                  <a:schemeClr val="bg1"/>
                </a:solidFill>
              </a:rPr>
              <a:t>TEACHES GAME MECHANICS </a:t>
            </a:r>
          </a:p>
          <a:p>
            <a:r>
              <a:rPr lang="en-US" sz="1800" b="1">
                <a:solidFill>
                  <a:schemeClr val="bg1"/>
                </a:solidFill>
              </a:rPr>
              <a:t>ADDED BACKGROUND IMAGE</a:t>
            </a:r>
          </a:p>
          <a:p>
            <a:r>
              <a:rPr lang="en-US" sz="1800" b="1">
                <a:solidFill>
                  <a:schemeClr val="bg1"/>
                </a:solidFill>
              </a:rPr>
              <a:t>IMAGE OF GAME CONTROLS AND EXPLANATION IN TEXT BOX</a:t>
            </a:r>
          </a:p>
        </p:txBody>
      </p:sp>
      <p:sp>
        <p:nvSpPr>
          <p:cNvPr id="27" name="Rectangle 26">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2F9D755E-1A67-DAC7-C198-FC4F1159D561}"/>
                  </a:ext>
                </a:extLst>
              </p14:cNvPr>
              <p14:cNvContentPartPr/>
              <p14:nvPr/>
            </p14:nvContentPartPr>
            <p14:xfrm>
              <a:off x="1780845" y="2035635"/>
              <a:ext cx="2052917" cy="1088472"/>
            </p14:xfrm>
          </p:contentPart>
        </mc:Choice>
        <mc:Fallback xmlns="">
          <p:pic>
            <p:nvPicPr>
              <p:cNvPr id="5" name="Ink 4">
                <a:extLst>
                  <a:ext uri="{FF2B5EF4-FFF2-40B4-BE49-F238E27FC236}">
                    <a16:creationId xmlns:a16="http://schemas.microsoft.com/office/drawing/2014/main" id="{2F9D755E-1A67-DAC7-C198-FC4F1159D561}"/>
                  </a:ext>
                </a:extLst>
              </p:cNvPr>
              <p:cNvPicPr/>
              <p:nvPr/>
            </p:nvPicPr>
            <p:blipFill>
              <a:blip r:embed="rId3"/>
              <a:stretch>
                <a:fillRect/>
              </a:stretch>
            </p:blipFill>
            <p:spPr>
              <a:xfrm>
                <a:off x="1762850" y="2017644"/>
                <a:ext cx="2088548" cy="1124095"/>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4910EDF4-2A5C-03B3-CA2A-5DAAA615B960}"/>
                  </a:ext>
                </a:extLst>
              </p14:cNvPr>
              <p14:cNvContentPartPr/>
              <p14:nvPr/>
            </p14:nvContentPartPr>
            <p14:xfrm>
              <a:off x="1948339" y="2384051"/>
              <a:ext cx="68719" cy="267692"/>
            </p14:xfrm>
          </p:contentPart>
        </mc:Choice>
        <mc:Fallback xmlns="">
          <p:pic>
            <p:nvPicPr>
              <p:cNvPr id="6" name="Ink 5">
                <a:extLst>
                  <a:ext uri="{FF2B5EF4-FFF2-40B4-BE49-F238E27FC236}">
                    <a16:creationId xmlns:a16="http://schemas.microsoft.com/office/drawing/2014/main" id="{4910EDF4-2A5C-03B3-CA2A-5DAAA615B960}"/>
                  </a:ext>
                </a:extLst>
              </p:cNvPr>
              <p:cNvPicPr/>
              <p:nvPr/>
            </p:nvPicPr>
            <p:blipFill>
              <a:blip r:embed="rId5"/>
              <a:stretch>
                <a:fillRect/>
              </a:stretch>
            </p:blipFill>
            <p:spPr>
              <a:xfrm>
                <a:off x="1930443" y="2366085"/>
                <a:ext cx="104152" cy="303264"/>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 name="Ink 6">
                <a:extLst>
                  <a:ext uri="{FF2B5EF4-FFF2-40B4-BE49-F238E27FC236}">
                    <a16:creationId xmlns:a16="http://schemas.microsoft.com/office/drawing/2014/main" id="{B859A715-BB83-709C-6618-CE73760A244B}"/>
                  </a:ext>
                </a:extLst>
              </p14:cNvPr>
              <p14:cNvContentPartPr/>
              <p14:nvPr/>
            </p14:nvContentPartPr>
            <p14:xfrm>
              <a:off x="1961030" y="2361639"/>
              <a:ext cx="30284" cy="14007"/>
            </p14:xfrm>
          </p:contentPart>
        </mc:Choice>
        <mc:Fallback xmlns="">
          <p:pic>
            <p:nvPicPr>
              <p:cNvPr id="7" name="Ink 6">
                <a:extLst>
                  <a:ext uri="{FF2B5EF4-FFF2-40B4-BE49-F238E27FC236}">
                    <a16:creationId xmlns:a16="http://schemas.microsoft.com/office/drawing/2014/main" id="{B859A715-BB83-709C-6618-CE73760A244B}"/>
                  </a:ext>
                </a:extLst>
              </p:cNvPr>
              <p:cNvPicPr/>
              <p:nvPr/>
            </p:nvPicPr>
            <p:blipFill>
              <a:blip r:embed="rId7"/>
              <a:stretch>
                <a:fillRect/>
              </a:stretch>
            </p:blipFill>
            <p:spPr>
              <a:xfrm>
                <a:off x="1943216" y="2343209"/>
                <a:ext cx="65556" cy="50499"/>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9" name="Ink 8">
                <a:extLst>
                  <a:ext uri="{FF2B5EF4-FFF2-40B4-BE49-F238E27FC236}">
                    <a16:creationId xmlns:a16="http://schemas.microsoft.com/office/drawing/2014/main" id="{F5B76D09-246A-9BAB-17B9-9E74DACFBC57}"/>
                  </a:ext>
                </a:extLst>
              </p14:cNvPr>
              <p14:cNvContentPartPr/>
              <p14:nvPr/>
            </p14:nvContentPartPr>
            <p14:xfrm>
              <a:off x="1792942" y="2563345"/>
              <a:ext cx="133106" cy="55740"/>
            </p14:xfrm>
          </p:contentPart>
        </mc:Choice>
        <mc:Fallback xmlns="">
          <p:pic>
            <p:nvPicPr>
              <p:cNvPr id="9" name="Ink 8">
                <a:extLst>
                  <a:ext uri="{FF2B5EF4-FFF2-40B4-BE49-F238E27FC236}">
                    <a16:creationId xmlns:a16="http://schemas.microsoft.com/office/drawing/2014/main" id="{F5B76D09-246A-9BAB-17B9-9E74DACFBC57}"/>
                  </a:ext>
                </a:extLst>
              </p:cNvPr>
              <p:cNvPicPr/>
              <p:nvPr/>
            </p:nvPicPr>
            <p:blipFill>
              <a:blip r:embed="rId9"/>
              <a:stretch>
                <a:fillRect/>
              </a:stretch>
            </p:blipFill>
            <p:spPr>
              <a:xfrm>
                <a:off x="1775003" y="2545480"/>
                <a:ext cx="168625" cy="91113"/>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 name="Ink 9">
                <a:extLst>
                  <a:ext uri="{FF2B5EF4-FFF2-40B4-BE49-F238E27FC236}">
                    <a16:creationId xmlns:a16="http://schemas.microsoft.com/office/drawing/2014/main" id="{A932A3B7-E022-1593-D29B-3C497D03C792}"/>
                  </a:ext>
                </a:extLst>
              </p14:cNvPr>
              <p14:cNvContentPartPr/>
              <p14:nvPr/>
            </p14:nvContentPartPr>
            <p14:xfrm>
              <a:off x="2039470" y="2431077"/>
              <a:ext cx="269749" cy="232299"/>
            </p14:xfrm>
          </p:contentPart>
        </mc:Choice>
        <mc:Fallback xmlns="">
          <p:pic>
            <p:nvPicPr>
              <p:cNvPr id="10" name="Ink 9">
                <a:extLst>
                  <a:ext uri="{FF2B5EF4-FFF2-40B4-BE49-F238E27FC236}">
                    <a16:creationId xmlns:a16="http://schemas.microsoft.com/office/drawing/2014/main" id="{A932A3B7-E022-1593-D29B-3C497D03C792}"/>
                  </a:ext>
                </a:extLst>
              </p:cNvPr>
              <p:cNvPicPr/>
              <p:nvPr/>
            </p:nvPicPr>
            <p:blipFill>
              <a:blip r:embed="rId11"/>
              <a:stretch>
                <a:fillRect/>
              </a:stretch>
            </p:blipFill>
            <p:spPr>
              <a:xfrm>
                <a:off x="2021487" y="2413125"/>
                <a:ext cx="305356" cy="267844"/>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6" name="Ink 15">
                <a:extLst>
                  <a:ext uri="{FF2B5EF4-FFF2-40B4-BE49-F238E27FC236}">
                    <a16:creationId xmlns:a16="http://schemas.microsoft.com/office/drawing/2014/main" id="{5173BB1C-09E9-FAB8-DF0F-39B057AAC25D}"/>
                  </a:ext>
                </a:extLst>
              </p14:cNvPr>
              <p14:cNvContentPartPr/>
              <p14:nvPr/>
            </p14:nvContentPartPr>
            <p14:xfrm>
              <a:off x="2334588" y="2406463"/>
              <a:ext cx="225124" cy="375838"/>
            </p14:xfrm>
          </p:contentPart>
        </mc:Choice>
        <mc:Fallback xmlns="">
          <p:pic>
            <p:nvPicPr>
              <p:cNvPr id="16" name="Ink 15">
                <a:extLst>
                  <a:ext uri="{FF2B5EF4-FFF2-40B4-BE49-F238E27FC236}">
                    <a16:creationId xmlns:a16="http://schemas.microsoft.com/office/drawing/2014/main" id="{5173BB1C-09E9-FAB8-DF0F-39B057AAC25D}"/>
                  </a:ext>
                </a:extLst>
              </p:cNvPr>
              <p:cNvPicPr/>
              <p:nvPr/>
            </p:nvPicPr>
            <p:blipFill>
              <a:blip r:embed="rId13"/>
              <a:stretch>
                <a:fillRect/>
              </a:stretch>
            </p:blipFill>
            <p:spPr>
              <a:xfrm>
                <a:off x="2316636" y="2388480"/>
                <a:ext cx="260670" cy="411444"/>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1" name="Ink 20">
                <a:extLst>
                  <a:ext uri="{FF2B5EF4-FFF2-40B4-BE49-F238E27FC236}">
                    <a16:creationId xmlns:a16="http://schemas.microsoft.com/office/drawing/2014/main" id="{AA20442F-0D7D-4CAE-C875-5195A4873B72}"/>
                  </a:ext>
                </a:extLst>
              </p14:cNvPr>
              <p14:cNvContentPartPr/>
              <p14:nvPr/>
            </p14:nvContentPartPr>
            <p14:xfrm>
              <a:off x="2621615" y="2412718"/>
              <a:ext cx="148174" cy="479755"/>
            </p14:xfrm>
          </p:contentPart>
        </mc:Choice>
        <mc:Fallback xmlns="">
          <p:pic>
            <p:nvPicPr>
              <p:cNvPr id="21" name="Ink 20">
                <a:extLst>
                  <a:ext uri="{FF2B5EF4-FFF2-40B4-BE49-F238E27FC236}">
                    <a16:creationId xmlns:a16="http://schemas.microsoft.com/office/drawing/2014/main" id="{AA20442F-0D7D-4CAE-C875-5195A4873B72}"/>
                  </a:ext>
                </a:extLst>
              </p:cNvPr>
              <p:cNvPicPr/>
              <p:nvPr/>
            </p:nvPicPr>
            <p:blipFill>
              <a:blip r:embed="rId15"/>
              <a:stretch>
                <a:fillRect/>
              </a:stretch>
            </p:blipFill>
            <p:spPr>
              <a:xfrm>
                <a:off x="2603633" y="2394723"/>
                <a:ext cx="183779" cy="515386"/>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8" name="Ink 27">
                <a:extLst>
                  <a:ext uri="{FF2B5EF4-FFF2-40B4-BE49-F238E27FC236}">
                    <a16:creationId xmlns:a16="http://schemas.microsoft.com/office/drawing/2014/main" id="{704914F4-C218-3D2C-B5B3-865CD7051E88}"/>
                  </a:ext>
                </a:extLst>
              </p14:cNvPr>
              <p14:cNvContentPartPr/>
              <p14:nvPr/>
            </p14:nvContentPartPr>
            <p14:xfrm>
              <a:off x="2744332" y="2405119"/>
              <a:ext cx="230819" cy="305002"/>
            </p14:xfrm>
          </p:contentPart>
        </mc:Choice>
        <mc:Fallback xmlns="">
          <p:pic>
            <p:nvPicPr>
              <p:cNvPr id="28" name="Ink 27">
                <a:extLst>
                  <a:ext uri="{FF2B5EF4-FFF2-40B4-BE49-F238E27FC236}">
                    <a16:creationId xmlns:a16="http://schemas.microsoft.com/office/drawing/2014/main" id="{704914F4-C218-3D2C-B5B3-865CD7051E88}"/>
                  </a:ext>
                </a:extLst>
              </p:cNvPr>
              <p:cNvPicPr/>
              <p:nvPr/>
            </p:nvPicPr>
            <p:blipFill>
              <a:blip r:embed="rId17"/>
              <a:stretch>
                <a:fillRect/>
              </a:stretch>
            </p:blipFill>
            <p:spPr>
              <a:xfrm>
                <a:off x="2726355" y="2387135"/>
                <a:ext cx="266413" cy="34061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9" name="Ink 28">
                <a:extLst>
                  <a:ext uri="{FF2B5EF4-FFF2-40B4-BE49-F238E27FC236}">
                    <a16:creationId xmlns:a16="http://schemas.microsoft.com/office/drawing/2014/main" id="{A78011CF-9F96-C3B4-3F38-11BE855F3199}"/>
                  </a:ext>
                </a:extLst>
              </p14:cNvPr>
              <p14:cNvContentPartPr/>
              <p14:nvPr/>
            </p14:nvContentPartPr>
            <p14:xfrm>
              <a:off x="3046722" y="2428875"/>
              <a:ext cx="228379" cy="225913"/>
            </p14:xfrm>
          </p:contentPart>
        </mc:Choice>
        <mc:Fallback xmlns="">
          <p:pic>
            <p:nvPicPr>
              <p:cNvPr id="29" name="Ink 28">
                <a:extLst>
                  <a:ext uri="{FF2B5EF4-FFF2-40B4-BE49-F238E27FC236}">
                    <a16:creationId xmlns:a16="http://schemas.microsoft.com/office/drawing/2014/main" id="{A78011CF-9F96-C3B4-3F38-11BE855F3199}"/>
                  </a:ext>
                </a:extLst>
              </p:cNvPr>
              <p:cNvPicPr/>
              <p:nvPr/>
            </p:nvPicPr>
            <p:blipFill>
              <a:blip r:embed="rId19"/>
              <a:stretch>
                <a:fillRect/>
              </a:stretch>
            </p:blipFill>
            <p:spPr>
              <a:xfrm>
                <a:off x="3028739" y="2410917"/>
                <a:ext cx="263985" cy="26147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0" name="Ink 29">
                <a:extLst>
                  <a:ext uri="{FF2B5EF4-FFF2-40B4-BE49-F238E27FC236}">
                    <a16:creationId xmlns:a16="http://schemas.microsoft.com/office/drawing/2014/main" id="{7588B1E9-D20B-7CF6-5DDD-00F3CDB0FC9A}"/>
                  </a:ext>
                </a:extLst>
              </p14:cNvPr>
              <p14:cNvContentPartPr/>
              <p14:nvPr/>
            </p14:nvContentPartPr>
            <p14:xfrm>
              <a:off x="3191592" y="2327097"/>
              <a:ext cx="300014" cy="355206"/>
            </p14:xfrm>
          </p:contentPart>
        </mc:Choice>
        <mc:Fallback xmlns="">
          <p:pic>
            <p:nvPicPr>
              <p:cNvPr id="30" name="Ink 29">
                <a:extLst>
                  <a:ext uri="{FF2B5EF4-FFF2-40B4-BE49-F238E27FC236}">
                    <a16:creationId xmlns:a16="http://schemas.microsoft.com/office/drawing/2014/main" id="{7588B1E9-D20B-7CF6-5DDD-00F3CDB0FC9A}"/>
                  </a:ext>
                </a:extLst>
              </p:cNvPr>
              <p:cNvPicPr/>
              <p:nvPr/>
            </p:nvPicPr>
            <p:blipFill>
              <a:blip r:embed="rId21"/>
              <a:stretch>
                <a:fillRect/>
              </a:stretch>
            </p:blipFill>
            <p:spPr>
              <a:xfrm>
                <a:off x="3173627" y="2309121"/>
                <a:ext cx="335585" cy="390799"/>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1" name="Ink 30">
                <a:extLst>
                  <a:ext uri="{FF2B5EF4-FFF2-40B4-BE49-F238E27FC236}">
                    <a16:creationId xmlns:a16="http://schemas.microsoft.com/office/drawing/2014/main" id="{AD05E5E7-6310-712A-722D-3852D49856CB}"/>
                  </a:ext>
                </a:extLst>
              </p14:cNvPr>
              <p14:cNvContentPartPr/>
              <p14:nvPr/>
            </p14:nvContentPartPr>
            <p14:xfrm>
              <a:off x="3199660" y="2384051"/>
              <a:ext cx="139692" cy="72297"/>
            </p14:xfrm>
          </p:contentPart>
        </mc:Choice>
        <mc:Fallback xmlns="">
          <p:pic>
            <p:nvPicPr>
              <p:cNvPr id="31" name="Ink 30">
                <a:extLst>
                  <a:ext uri="{FF2B5EF4-FFF2-40B4-BE49-F238E27FC236}">
                    <a16:creationId xmlns:a16="http://schemas.microsoft.com/office/drawing/2014/main" id="{AD05E5E7-6310-712A-722D-3852D49856CB}"/>
                  </a:ext>
                </a:extLst>
              </p:cNvPr>
              <p:cNvPicPr/>
              <p:nvPr/>
            </p:nvPicPr>
            <p:blipFill>
              <a:blip r:embed="rId23"/>
              <a:stretch>
                <a:fillRect/>
              </a:stretch>
            </p:blipFill>
            <p:spPr>
              <a:xfrm>
                <a:off x="3181705" y="2366156"/>
                <a:ext cx="175243" cy="10773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2" name="Ink 31">
                <a:extLst>
                  <a:ext uri="{FF2B5EF4-FFF2-40B4-BE49-F238E27FC236}">
                    <a16:creationId xmlns:a16="http://schemas.microsoft.com/office/drawing/2014/main" id="{C46E99CC-C98C-52C8-9313-32D46649602E}"/>
                  </a:ext>
                </a:extLst>
              </p14:cNvPr>
              <p14:cNvContentPartPr/>
              <p14:nvPr/>
            </p14:nvContentPartPr>
            <p14:xfrm>
              <a:off x="2712466" y="2899521"/>
              <a:ext cx="147133" cy="268067"/>
            </p14:xfrm>
          </p:contentPart>
        </mc:Choice>
        <mc:Fallback xmlns="">
          <p:pic>
            <p:nvPicPr>
              <p:cNvPr id="32" name="Ink 31">
                <a:extLst>
                  <a:ext uri="{FF2B5EF4-FFF2-40B4-BE49-F238E27FC236}">
                    <a16:creationId xmlns:a16="http://schemas.microsoft.com/office/drawing/2014/main" id="{C46E99CC-C98C-52C8-9313-32D46649602E}"/>
                  </a:ext>
                </a:extLst>
              </p:cNvPr>
              <p:cNvPicPr/>
              <p:nvPr/>
            </p:nvPicPr>
            <p:blipFill>
              <a:blip r:embed="rId25"/>
              <a:stretch>
                <a:fillRect/>
              </a:stretch>
            </p:blipFill>
            <p:spPr>
              <a:xfrm>
                <a:off x="2694523" y="2881554"/>
                <a:ext cx="182660" cy="303642"/>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3" name="Ink 32">
                <a:extLst>
                  <a:ext uri="{FF2B5EF4-FFF2-40B4-BE49-F238E27FC236}">
                    <a16:creationId xmlns:a16="http://schemas.microsoft.com/office/drawing/2014/main" id="{D7BB933C-6908-3ED1-432A-BA1755FFA065}"/>
                  </a:ext>
                </a:extLst>
              </p14:cNvPr>
              <p14:cNvContentPartPr/>
              <p14:nvPr/>
            </p14:nvContentPartPr>
            <p14:xfrm>
              <a:off x="2871939" y="2843493"/>
              <a:ext cx="210680" cy="144326"/>
            </p14:xfrm>
          </p:contentPart>
        </mc:Choice>
        <mc:Fallback xmlns="">
          <p:pic>
            <p:nvPicPr>
              <p:cNvPr id="33" name="Ink 32">
                <a:extLst>
                  <a:ext uri="{FF2B5EF4-FFF2-40B4-BE49-F238E27FC236}">
                    <a16:creationId xmlns:a16="http://schemas.microsoft.com/office/drawing/2014/main" id="{D7BB933C-6908-3ED1-432A-BA1755FFA065}"/>
                  </a:ext>
                </a:extLst>
              </p:cNvPr>
              <p:cNvPicPr/>
              <p:nvPr/>
            </p:nvPicPr>
            <p:blipFill>
              <a:blip r:embed="rId27"/>
              <a:stretch>
                <a:fillRect/>
              </a:stretch>
            </p:blipFill>
            <p:spPr>
              <a:xfrm>
                <a:off x="2853994" y="2825542"/>
                <a:ext cx="246212" cy="179869"/>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4" name="Ink 33">
                <a:extLst>
                  <a:ext uri="{FF2B5EF4-FFF2-40B4-BE49-F238E27FC236}">
                    <a16:creationId xmlns:a16="http://schemas.microsoft.com/office/drawing/2014/main" id="{8059DBF2-50CE-83FC-31FF-2599DEB22111}"/>
                  </a:ext>
                </a:extLst>
              </p14:cNvPr>
              <p14:cNvContentPartPr/>
              <p14:nvPr/>
            </p14:nvContentPartPr>
            <p14:xfrm>
              <a:off x="3115235" y="2819203"/>
              <a:ext cx="298766" cy="227853"/>
            </p14:xfrm>
          </p:contentPart>
        </mc:Choice>
        <mc:Fallback xmlns="">
          <p:pic>
            <p:nvPicPr>
              <p:cNvPr id="34" name="Ink 33">
                <a:extLst>
                  <a:ext uri="{FF2B5EF4-FFF2-40B4-BE49-F238E27FC236}">
                    <a16:creationId xmlns:a16="http://schemas.microsoft.com/office/drawing/2014/main" id="{8059DBF2-50CE-83FC-31FF-2599DEB22111}"/>
                  </a:ext>
                </a:extLst>
              </p:cNvPr>
              <p:cNvPicPr/>
              <p:nvPr/>
            </p:nvPicPr>
            <p:blipFill>
              <a:blip r:embed="rId29"/>
              <a:stretch>
                <a:fillRect/>
              </a:stretch>
            </p:blipFill>
            <p:spPr>
              <a:xfrm>
                <a:off x="3097259" y="2801234"/>
                <a:ext cx="334359" cy="263433"/>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5" name="Ink 34">
                <a:extLst>
                  <a:ext uri="{FF2B5EF4-FFF2-40B4-BE49-F238E27FC236}">
                    <a16:creationId xmlns:a16="http://schemas.microsoft.com/office/drawing/2014/main" id="{2E87A8E5-56F0-3FE6-D5FE-07440CBD945A}"/>
                  </a:ext>
                </a:extLst>
              </p14:cNvPr>
              <p14:cNvContentPartPr/>
              <p14:nvPr/>
            </p14:nvContentPartPr>
            <p14:xfrm>
              <a:off x="3348261" y="2842291"/>
              <a:ext cx="202802" cy="226385"/>
            </p14:xfrm>
          </p:contentPart>
        </mc:Choice>
        <mc:Fallback xmlns="">
          <p:pic>
            <p:nvPicPr>
              <p:cNvPr id="35" name="Ink 34">
                <a:extLst>
                  <a:ext uri="{FF2B5EF4-FFF2-40B4-BE49-F238E27FC236}">
                    <a16:creationId xmlns:a16="http://schemas.microsoft.com/office/drawing/2014/main" id="{2E87A8E5-56F0-3FE6-D5FE-07440CBD945A}"/>
                  </a:ext>
                </a:extLst>
              </p:cNvPr>
              <p:cNvPicPr/>
              <p:nvPr/>
            </p:nvPicPr>
            <p:blipFill>
              <a:blip r:embed="rId31"/>
              <a:stretch>
                <a:fillRect/>
              </a:stretch>
            </p:blipFill>
            <p:spPr>
              <a:xfrm>
                <a:off x="3330282" y="2824324"/>
                <a:ext cx="238400" cy="2619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6" name="Ink 35">
                <a:extLst>
                  <a:ext uri="{FF2B5EF4-FFF2-40B4-BE49-F238E27FC236}">
                    <a16:creationId xmlns:a16="http://schemas.microsoft.com/office/drawing/2014/main" id="{DB8D1927-9110-37FB-B3C9-64B080B01821}"/>
                  </a:ext>
                </a:extLst>
              </p14:cNvPr>
              <p14:cNvContentPartPr/>
              <p14:nvPr/>
            </p14:nvContentPartPr>
            <p14:xfrm>
              <a:off x="3361765" y="2740693"/>
              <a:ext cx="169738" cy="219306"/>
            </p14:xfrm>
          </p:contentPart>
        </mc:Choice>
        <mc:Fallback xmlns="">
          <p:pic>
            <p:nvPicPr>
              <p:cNvPr id="36" name="Ink 35">
                <a:extLst>
                  <a:ext uri="{FF2B5EF4-FFF2-40B4-BE49-F238E27FC236}">
                    <a16:creationId xmlns:a16="http://schemas.microsoft.com/office/drawing/2014/main" id="{DB8D1927-9110-37FB-B3C9-64B080B01821}"/>
                  </a:ext>
                </a:extLst>
              </p:cNvPr>
              <p:cNvPicPr/>
              <p:nvPr/>
            </p:nvPicPr>
            <p:blipFill>
              <a:blip r:embed="rId33"/>
              <a:stretch>
                <a:fillRect/>
              </a:stretch>
            </p:blipFill>
            <p:spPr>
              <a:xfrm>
                <a:off x="3343784" y="2722717"/>
                <a:ext cx="205340" cy="254898"/>
              </a:xfrm>
              <a:prstGeom prst="rect">
                <a:avLst/>
              </a:prstGeom>
            </p:spPr>
          </p:pic>
        </mc:Fallback>
      </mc:AlternateContent>
      <p:pic>
        <p:nvPicPr>
          <p:cNvPr id="3" name="Picture 2" descr="A person standing in front of a white wall&#10;&#10;AI-generated content may be incorrect.">
            <a:extLst>
              <a:ext uri="{FF2B5EF4-FFF2-40B4-BE49-F238E27FC236}">
                <a16:creationId xmlns:a16="http://schemas.microsoft.com/office/drawing/2014/main" id="{76E5EA39-36C0-6E69-D7F0-6B1B1E2EC72E}"/>
              </a:ext>
            </a:extLst>
          </p:cNvPr>
          <p:cNvPicPr>
            <a:picLocks noChangeAspect="1"/>
          </p:cNvPicPr>
          <p:nvPr/>
        </p:nvPicPr>
        <p:blipFill>
          <a:blip r:embed="rId34"/>
          <a:stretch>
            <a:fillRect/>
          </a:stretch>
        </p:blipFill>
        <p:spPr>
          <a:xfrm>
            <a:off x="629210" y="1664354"/>
            <a:ext cx="5734050" cy="3305175"/>
          </a:xfrm>
          <a:prstGeom prst="rect">
            <a:avLst/>
          </a:prstGeom>
        </p:spPr>
      </p:pic>
    </p:spTree>
    <p:extLst>
      <p:ext uri="{BB962C8B-B14F-4D97-AF65-F5344CB8AC3E}">
        <p14:creationId xmlns:p14="http://schemas.microsoft.com/office/powerpoint/2010/main" val="7653874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625</Words>
  <Application>Microsoft Office PowerPoint</Application>
  <PresentationFormat>Widescreen</PresentationFormat>
  <Paragraphs>59</Paragraphs>
  <Slides>24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Angsana New</vt:lpstr>
      <vt:lpstr>Aptos</vt:lpstr>
      <vt:lpstr>Aptos Display</vt:lpstr>
      <vt:lpstr>Arial</vt:lpstr>
      <vt:lpstr>Calibri</vt:lpstr>
      <vt:lpstr>Franklin Gothic</vt:lpstr>
      <vt:lpstr>Office Theme</vt:lpstr>
      <vt:lpstr>Project Proposal</vt:lpstr>
      <vt:lpstr>BACKGROUND:</vt:lpstr>
      <vt:lpstr>Problem statement:</vt:lpstr>
      <vt:lpstr>SOLUTION:</vt:lpstr>
      <vt:lpstr>ROLES:</vt:lpstr>
      <vt:lpstr>E-learning</vt:lpstr>
      <vt:lpstr>START UP MENU</vt:lpstr>
      <vt:lpstr>LEARNING STAGE NO.1 </vt:lpstr>
      <vt:lpstr>LEARNING STAGE NO.2</vt:lpstr>
      <vt:lpstr>ENDING OF E-LEARNING</vt:lpstr>
      <vt:lpstr>HOW WILL IT BENEFIT?</vt:lpstr>
      <vt:lpstr>Game</vt:lpstr>
      <vt:lpstr>Discount </vt:lpstr>
      <vt:lpstr>Gameplay  - Complete maze within 1 minute  - Wall you can't touch     </vt:lpstr>
      <vt:lpstr>If the player fails: you lose your discount from previous round </vt:lpstr>
      <vt:lpstr>If the player wins: you carry on to next maze to get more discount</vt:lpstr>
      <vt:lpstr>PowerPoint Presentation</vt:lpstr>
      <vt:lpstr>Quiz</vt:lpstr>
      <vt:lpstr>First type of questions</vt:lpstr>
      <vt:lpstr>Second type of questions</vt:lpstr>
      <vt:lpstr>When they get it incorrect or correct</vt:lpstr>
      <vt:lpstr>Survey</vt:lpstr>
      <vt:lpstr>First Page</vt:lpstr>
      <vt:lpstr>Second Page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Aryan Marc</dc:creator>
  <cp:lastModifiedBy>Aryan Marc</cp:lastModifiedBy>
  <cp:revision>2</cp:revision>
  <dcterms:created xsi:type="dcterms:W3CDTF">2025-12-08T06:15:07Z</dcterms:created>
  <dcterms:modified xsi:type="dcterms:W3CDTF">2025-12-15T05:58:01Z</dcterms:modified>
</cp:coreProperties>
</file>

<file path=docProps/thumbnail.jpeg>
</file>